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embeddedFontLst>
    <p:embeddedFont>
      <p:font typeface="Raleway"/>
      <p:regular r:id="rId26"/>
      <p:bold r:id="rId27"/>
      <p:italic r:id="rId28"/>
      <p:boldItalic r:id="rId29"/>
    </p:embeddedFont>
    <p:embeddedFont>
      <p:font typeface="Aboreto"/>
      <p:regular r:id="rId30"/>
    </p:embeddedFont>
    <p:embeddedFont>
      <p:font typeface="Barlow"/>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aleway-regular.fntdata"/><Relationship Id="rId25" Type="http://schemas.openxmlformats.org/officeDocument/2006/relationships/slide" Target="slides/slide21.xml"/><Relationship Id="rId28" Type="http://schemas.openxmlformats.org/officeDocument/2006/relationships/font" Target="fonts/Raleway-italic.fntdata"/><Relationship Id="rId27" Type="http://schemas.openxmlformats.org/officeDocument/2006/relationships/font" Target="fonts/Raleway-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aleway-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Barlow-regular.fntdata"/><Relationship Id="rId30" Type="http://schemas.openxmlformats.org/officeDocument/2006/relationships/font" Target="fonts/Aboreto-regular.fntdata"/><Relationship Id="rId11" Type="http://schemas.openxmlformats.org/officeDocument/2006/relationships/slide" Target="slides/slide7.xml"/><Relationship Id="rId33" Type="http://schemas.openxmlformats.org/officeDocument/2006/relationships/font" Target="fonts/Barlow-italic.fntdata"/><Relationship Id="rId10" Type="http://schemas.openxmlformats.org/officeDocument/2006/relationships/slide" Target="slides/slide6.xml"/><Relationship Id="rId32" Type="http://schemas.openxmlformats.org/officeDocument/2006/relationships/font" Target="fonts/Barlow-bold.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Barlow-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d2b6261f10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d2b6261f10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d2b6261f10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d2b6261f10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d2b6261f1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d2b6261f1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d2b6261f10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d2b6261f10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d2b6261f10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d2b6261f1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d2b6261f1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d2b6261f1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d2b6261f10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d2b6261f10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d2b6261f1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d2b6261f1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fe4a7123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fe4a7123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fe4a7123f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fe4a7123f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d2b6261f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d2b6261f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d2b6261f10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d2b6261f10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d2b6261f10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d2b6261f10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d2b6261f1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d2b6261f1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d2b6261f1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d2b6261f1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d2b6261f1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d2b6261f1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d2b6261f1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d2b6261f1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d2b6261f1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d2b6261f1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d2b6261f10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d2b6261f1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d2b6261f10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d2b6261f1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hyperlink" Target="https://bit.ly/3A1uf1Q" TargetMode="External"/><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2"/>
        </a:solidFill>
      </p:bgPr>
    </p:bg>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3219" l="2464" r="2006" t="2636"/>
          <a:stretch/>
        </p:blipFill>
        <p:spPr>
          <a:xfrm>
            <a:off x="0" y="0"/>
            <a:ext cx="9144003" cy="5143501"/>
          </a:xfrm>
          <a:prstGeom prst="rect">
            <a:avLst/>
          </a:prstGeom>
          <a:noFill/>
          <a:ln>
            <a:noFill/>
          </a:ln>
        </p:spPr>
      </p:pic>
      <p:sp>
        <p:nvSpPr>
          <p:cNvPr id="10" name="Google Shape;10;p2"/>
          <p:cNvSpPr txBox="1"/>
          <p:nvPr>
            <p:ph type="ctrTitle"/>
          </p:nvPr>
        </p:nvSpPr>
        <p:spPr>
          <a:xfrm>
            <a:off x="1053000" y="1450711"/>
            <a:ext cx="7038000" cy="17256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accent1"/>
              </a:buClr>
              <a:buSzPts val="5200"/>
              <a:buNone/>
              <a:defRPr sz="7200">
                <a:solidFill>
                  <a:schemeClr val="accent1"/>
                </a:solidFill>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p:txBody>
      </p:sp>
      <p:sp>
        <p:nvSpPr>
          <p:cNvPr id="11" name="Google Shape;11;p2"/>
          <p:cNvSpPr txBox="1"/>
          <p:nvPr>
            <p:ph idx="1" type="subTitle"/>
          </p:nvPr>
        </p:nvSpPr>
        <p:spPr>
          <a:xfrm>
            <a:off x="6089050" y="3783425"/>
            <a:ext cx="2021400" cy="6771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chemeClr val="accent1"/>
              </a:buClr>
              <a:buSzPts val="1200"/>
              <a:buNone/>
              <a:defRPr sz="1600">
                <a:solidFill>
                  <a:schemeClr val="accent2"/>
                </a:solidFill>
              </a:defRPr>
            </a:lvl1pPr>
            <a:lvl2pPr lvl="1" algn="ctr">
              <a:lnSpc>
                <a:spcPct val="100000"/>
              </a:lnSpc>
              <a:spcBef>
                <a:spcPts val="0"/>
              </a:spcBef>
              <a:spcAft>
                <a:spcPts val="0"/>
              </a:spcAft>
              <a:buClr>
                <a:schemeClr val="accent1"/>
              </a:buClr>
              <a:buSzPts val="1800"/>
              <a:buNone/>
              <a:defRPr sz="1800">
                <a:solidFill>
                  <a:schemeClr val="accent1"/>
                </a:solidFill>
              </a:defRPr>
            </a:lvl2pPr>
            <a:lvl3pPr lvl="2" algn="ctr">
              <a:lnSpc>
                <a:spcPct val="100000"/>
              </a:lnSpc>
              <a:spcBef>
                <a:spcPts val="0"/>
              </a:spcBef>
              <a:spcAft>
                <a:spcPts val="0"/>
              </a:spcAft>
              <a:buClr>
                <a:schemeClr val="accent1"/>
              </a:buClr>
              <a:buSzPts val="1800"/>
              <a:buNone/>
              <a:defRPr sz="1800">
                <a:solidFill>
                  <a:schemeClr val="accent1"/>
                </a:solidFill>
              </a:defRPr>
            </a:lvl3pPr>
            <a:lvl4pPr lvl="3" algn="ctr">
              <a:lnSpc>
                <a:spcPct val="100000"/>
              </a:lnSpc>
              <a:spcBef>
                <a:spcPts val="0"/>
              </a:spcBef>
              <a:spcAft>
                <a:spcPts val="0"/>
              </a:spcAft>
              <a:buClr>
                <a:schemeClr val="accent1"/>
              </a:buClr>
              <a:buSzPts val="1800"/>
              <a:buNone/>
              <a:defRPr sz="1800">
                <a:solidFill>
                  <a:schemeClr val="accent1"/>
                </a:solidFill>
              </a:defRPr>
            </a:lvl4pPr>
            <a:lvl5pPr lvl="4" algn="ctr">
              <a:lnSpc>
                <a:spcPct val="100000"/>
              </a:lnSpc>
              <a:spcBef>
                <a:spcPts val="0"/>
              </a:spcBef>
              <a:spcAft>
                <a:spcPts val="0"/>
              </a:spcAft>
              <a:buClr>
                <a:schemeClr val="accent1"/>
              </a:buClr>
              <a:buSzPts val="1800"/>
              <a:buNone/>
              <a:defRPr sz="1800">
                <a:solidFill>
                  <a:schemeClr val="accent1"/>
                </a:solidFill>
              </a:defRPr>
            </a:lvl5pPr>
            <a:lvl6pPr lvl="5" algn="ctr">
              <a:lnSpc>
                <a:spcPct val="100000"/>
              </a:lnSpc>
              <a:spcBef>
                <a:spcPts val="0"/>
              </a:spcBef>
              <a:spcAft>
                <a:spcPts val="0"/>
              </a:spcAft>
              <a:buClr>
                <a:schemeClr val="accent1"/>
              </a:buClr>
              <a:buSzPts val="1800"/>
              <a:buNone/>
              <a:defRPr sz="1800">
                <a:solidFill>
                  <a:schemeClr val="accent1"/>
                </a:solidFill>
              </a:defRPr>
            </a:lvl6pPr>
            <a:lvl7pPr lvl="6" algn="ctr">
              <a:lnSpc>
                <a:spcPct val="100000"/>
              </a:lnSpc>
              <a:spcBef>
                <a:spcPts val="0"/>
              </a:spcBef>
              <a:spcAft>
                <a:spcPts val="0"/>
              </a:spcAft>
              <a:buClr>
                <a:schemeClr val="accent1"/>
              </a:buClr>
              <a:buSzPts val="1800"/>
              <a:buNone/>
              <a:defRPr sz="1800">
                <a:solidFill>
                  <a:schemeClr val="accent1"/>
                </a:solidFill>
              </a:defRPr>
            </a:lvl7pPr>
            <a:lvl8pPr lvl="7" algn="ctr">
              <a:lnSpc>
                <a:spcPct val="100000"/>
              </a:lnSpc>
              <a:spcBef>
                <a:spcPts val="0"/>
              </a:spcBef>
              <a:spcAft>
                <a:spcPts val="0"/>
              </a:spcAft>
              <a:buClr>
                <a:schemeClr val="accent1"/>
              </a:buClr>
              <a:buSzPts val="1800"/>
              <a:buNone/>
              <a:defRPr sz="1800">
                <a:solidFill>
                  <a:schemeClr val="accent1"/>
                </a:solidFill>
              </a:defRPr>
            </a:lvl8pPr>
            <a:lvl9pPr lvl="8" algn="ctr">
              <a:lnSpc>
                <a:spcPct val="100000"/>
              </a:lnSpc>
              <a:spcBef>
                <a:spcPts val="0"/>
              </a:spcBef>
              <a:spcAft>
                <a:spcPts val="0"/>
              </a:spcAft>
              <a:buClr>
                <a:schemeClr val="accent1"/>
              </a:buClr>
              <a:buSzPts val="1800"/>
              <a:buNone/>
              <a:defRPr sz="1800">
                <a:solidFill>
                  <a:schemeClr val="accent1"/>
                </a:solidFill>
              </a:defRPr>
            </a:lvl9pPr>
          </a:lstStyle>
          <a:p/>
        </p:txBody>
      </p:sp>
      <p:grpSp>
        <p:nvGrpSpPr>
          <p:cNvPr id="12" name="Google Shape;12;p2"/>
          <p:cNvGrpSpPr/>
          <p:nvPr/>
        </p:nvGrpSpPr>
        <p:grpSpPr>
          <a:xfrm>
            <a:off x="7580850" y="-974699"/>
            <a:ext cx="2007200" cy="1916649"/>
            <a:chOff x="7580850" y="-974699"/>
            <a:chExt cx="2007200" cy="1916649"/>
          </a:xfrm>
        </p:grpSpPr>
        <p:pic>
          <p:nvPicPr>
            <p:cNvPr id="13" name="Google Shape;13;p2"/>
            <p:cNvPicPr preferRelativeResize="0"/>
            <p:nvPr/>
          </p:nvPicPr>
          <p:blipFill>
            <a:blip r:embed="rId3">
              <a:alphaModFix/>
            </a:blip>
            <a:stretch>
              <a:fillRect/>
            </a:stretch>
          </p:blipFill>
          <p:spPr>
            <a:xfrm rot="10800000">
              <a:off x="7580850" y="-974699"/>
              <a:ext cx="1563149" cy="1563149"/>
            </a:xfrm>
            <a:prstGeom prst="rect">
              <a:avLst/>
            </a:prstGeom>
            <a:noFill/>
            <a:ln>
              <a:noFill/>
            </a:ln>
          </p:spPr>
        </p:pic>
        <p:sp>
          <p:nvSpPr>
            <p:cNvPr id="14" name="Google Shape;14;p2"/>
            <p:cNvSpPr/>
            <p:nvPr/>
          </p:nvSpPr>
          <p:spPr>
            <a:xfrm>
              <a:off x="8271729" y="137050"/>
              <a:ext cx="804900" cy="8049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15" name="Google Shape;15;p2"/>
            <p:cNvCxnSpPr/>
            <p:nvPr/>
          </p:nvCxnSpPr>
          <p:spPr>
            <a:xfrm flipH="1" rot="10800000">
              <a:off x="8161850" y="137050"/>
              <a:ext cx="1426200" cy="673800"/>
            </a:xfrm>
            <a:prstGeom prst="straightConnector1">
              <a:avLst/>
            </a:prstGeom>
            <a:noFill/>
            <a:ln cap="flat" cmpd="sng" w="9525">
              <a:solidFill>
                <a:schemeClr val="accent2"/>
              </a:solidFill>
              <a:prstDash val="solid"/>
              <a:round/>
              <a:headEnd len="med" w="med" type="none"/>
              <a:tailEnd len="med" w="med"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2"/>
        </a:solidFill>
      </p:bgPr>
    </p:bg>
    <p:spTree>
      <p:nvGrpSpPr>
        <p:cNvPr id="78" name="Shape 78"/>
        <p:cNvGrpSpPr/>
        <p:nvPr/>
      </p:nvGrpSpPr>
      <p:grpSpPr>
        <a:xfrm>
          <a:off x="0" y="0"/>
          <a:ext cx="0" cy="0"/>
          <a:chOff x="0" y="0"/>
          <a:chExt cx="0" cy="0"/>
        </a:xfrm>
      </p:grpSpPr>
      <p:pic>
        <p:nvPicPr>
          <p:cNvPr id="79" name="Google Shape;79;p11"/>
          <p:cNvPicPr preferRelativeResize="0"/>
          <p:nvPr/>
        </p:nvPicPr>
        <p:blipFill rotWithShape="1">
          <a:blip r:embed="rId2">
            <a:alphaModFix/>
          </a:blip>
          <a:srcRect b="3219" l="2464" r="2006" t="2636"/>
          <a:stretch/>
        </p:blipFill>
        <p:spPr>
          <a:xfrm>
            <a:off x="0" y="0"/>
            <a:ext cx="9144003" cy="5143501"/>
          </a:xfrm>
          <a:prstGeom prst="rect">
            <a:avLst/>
          </a:prstGeom>
          <a:noFill/>
          <a:ln>
            <a:noFill/>
          </a:ln>
        </p:spPr>
      </p:pic>
      <p:sp>
        <p:nvSpPr>
          <p:cNvPr id="80" name="Google Shape;80;p11"/>
          <p:cNvSpPr txBox="1"/>
          <p:nvPr>
            <p:ph hasCustomPrompt="1" type="title"/>
          </p:nvPr>
        </p:nvSpPr>
        <p:spPr>
          <a:xfrm>
            <a:off x="2475900" y="1369675"/>
            <a:ext cx="4192200" cy="16200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accent2"/>
              </a:buClr>
              <a:buSzPts val="9600"/>
              <a:buNone/>
              <a:defRPr sz="9600">
                <a:solidFill>
                  <a:schemeClr val="accent2"/>
                </a:solidFill>
              </a:defRPr>
            </a:lvl1pPr>
            <a:lvl2pPr lvl="1" algn="ctr">
              <a:spcBef>
                <a:spcPts val="0"/>
              </a:spcBef>
              <a:spcAft>
                <a:spcPts val="0"/>
              </a:spcAft>
              <a:buClr>
                <a:schemeClr val="accent2"/>
              </a:buClr>
              <a:buSzPts val="9600"/>
              <a:buNone/>
              <a:defRPr sz="9600">
                <a:solidFill>
                  <a:schemeClr val="accent2"/>
                </a:solidFill>
              </a:defRPr>
            </a:lvl2pPr>
            <a:lvl3pPr lvl="2" algn="ctr">
              <a:spcBef>
                <a:spcPts val="0"/>
              </a:spcBef>
              <a:spcAft>
                <a:spcPts val="0"/>
              </a:spcAft>
              <a:buClr>
                <a:schemeClr val="accent2"/>
              </a:buClr>
              <a:buSzPts val="9600"/>
              <a:buNone/>
              <a:defRPr sz="9600">
                <a:solidFill>
                  <a:schemeClr val="accent2"/>
                </a:solidFill>
              </a:defRPr>
            </a:lvl3pPr>
            <a:lvl4pPr lvl="3" algn="ctr">
              <a:spcBef>
                <a:spcPts val="0"/>
              </a:spcBef>
              <a:spcAft>
                <a:spcPts val="0"/>
              </a:spcAft>
              <a:buClr>
                <a:schemeClr val="accent2"/>
              </a:buClr>
              <a:buSzPts val="9600"/>
              <a:buNone/>
              <a:defRPr sz="9600">
                <a:solidFill>
                  <a:schemeClr val="accent2"/>
                </a:solidFill>
              </a:defRPr>
            </a:lvl4pPr>
            <a:lvl5pPr lvl="4" algn="ctr">
              <a:spcBef>
                <a:spcPts val="0"/>
              </a:spcBef>
              <a:spcAft>
                <a:spcPts val="0"/>
              </a:spcAft>
              <a:buClr>
                <a:schemeClr val="accent2"/>
              </a:buClr>
              <a:buSzPts val="9600"/>
              <a:buNone/>
              <a:defRPr sz="9600">
                <a:solidFill>
                  <a:schemeClr val="accent2"/>
                </a:solidFill>
              </a:defRPr>
            </a:lvl5pPr>
            <a:lvl6pPr lvl="5" algn="ctr">
              <a:spcBef>
                <a:spcPts val="0"/>
              </a:spcBef>
              <a:spcAft>
                <a:spcPts val="0"/>
              </a:spcAft>
              <a:buClr>
                <a:schemeClr val="accent2"/>
              </a:buClr>
              <a:buSzPts val="9600"/>
              <a:buNone/>
              <a:defRPr sz="9600">
                <a:solidFill>
                  <a:schemeClr val="accent2"/>
                </a:solidFill>
              </a:defRPr>
            </a:lvl6pPr>
            <a:lvl7pPr lvl="6" algn="ctr">
              <a:spcBef>
                <a:spcPts val="0"/>
              </a:spcBef>
              <a:spcAft>
                <a:spcPts val="0"/>
              </a:spcAft>
              <a:buClr>
                <a:schemeClr val="accent2"/>
              </a:buClr>
              <a:buSzPts val="9600"/>
              <a:buNone/>
              <a:defRPr sz="9600">
                <a:solidFill>
                  <a:schemeClr val="accent2"/>
                </a:solidFill>
              </a:defRPr>
            </a:lvl7pPr>
            <a:lvl8pPr lvl="7" algn="ctr">
              <a:spcBef>
                <a:spcPts val="0"/>
              </a:spcBef>
              <a:spcAft>
                <a:spcPts val="0"/>
              </a:spcAft>
              <a:buClr>
                <a:schemeClr val="accent2"/>
              </a:buClr>
              <a:buSzPts val="9600"/>
              <a:buNone/>
              <a:defRPr sz="9600">
                <a:solidFill>
                  <a:schemeClr val="accent2"/>
                </a:solidFill>
              </a:defRPr>
            </a:lvl8pPr>
            <a:lvl9pPr lvl="8" algn="ctr">
              <a:spcBef>
                <a:spcPts val="0"/>
              </a:spcBef>
              <a:spcAft>
                <a:spcPts val="0"/>
              </a:spcAft>
              <a:buClr>
                <a:schemeClr val="accent2"/>
              </a:buClr>
              <a:buSzPts val="9600"/>
              <a:buNone/>
              <a:defRPr sz="9600">
                <a:solidFill>
                  <a:schemeClr val="accent2"/>
                </a:solidFill>
              </a:defRPr>
            </a:lvl9pPr>
          </a:lstStyle>
          <a:p>
            <a:r>
              <a:t>xx%</a:t>
            </a:r>
          </a:p>
        </p:txBody>
      </p:sp>
      <p:sp>
        <p:nvSpPr>
          <p:cNvPr id="81" name="Google Shape;81;p11"/>
          <p:cNvSpPr txBox="1"/>
          <p:nvPr>
            <p:ph idx="1" type="subTitle"/>
          </p:nvPr>
        </p:nvSpPr>
        <p:spPr>
          <a:xfrm>
            <a:off x="5742950" y="3434075"/>
            <a:ext cx="1812300" cy="952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accent2"/>
              </a:buClr>
              <a:buSzPts val="1600"/>
              <a:buNone/>
              <a:defRPr sz="1600">
                <a:solidFill>
                  <a:schemeClr val="accent2"/>
                </a:solidFill>
              </a:defRPr>
            </a:lvl1pPr>
            <a:lvl2pPr lvl="1" rtl="0" algn="ctr">
              <a:lnSpc>
                <a:spcPct val="100000"/>
              </a:lnSpc>
              <a:spcBef>
                <a:spcPts val="0"/>
              </a:spcBef>
              <a:spcAft>
                <a:spcPts val="0"/>
              </a:spcAft>
              <a:buClr>
                <a:schemeClr val="accent2"/>
              </a:buClr>
              <a:buSzPts val="1600"/>
              <a:buNone/>
              <a:defRPr sz="1600">
                <a:solidFill>
                  <a:schemeClr val="accent2"/>
                </a:solidFill>
              </a:defRPr>
            </a:lvl2pPr>
            <a:lvl3pPr lvl="2" rtl="0" algn="ctr">
              <a:lnSpc>
                <a:spcPct val="100000"/>
              </a:lnSpc>
              <a:spcBef>
                <a:spcPts val="1600"/>
              </a:spcBef>
              <a:spcAft>
                <a:spcPts val="0"/>
              </a:spcAft>
              <a:buClr>
                <a:schemeClr val="accent2"/>
              </a:buClr>
              <a:buSzPts val="1600"/>
              <a:buNone/>
              <a:defRPr sz="1600">
                <a:solidFill>
                  <a:schemeClr val="accent2"/>
                </a:solidFill>
              </a:defRPr>
            </a:lvl3pPr>
            <a:lvl4pPr lvl="3" rtl="0" algn="ctr">
              <a:lnSpc>
                <a:spcPct val="100000"/>
              </a:lnSpc>
              <a:spcBef>
                <a:spcPts val="1600"/>
              </a:spcBef>
              <a:spcAft>
                <a:spcPts val="0"/>
              </a:spcAft>
              <a:buClr>
                <a:schemeClr val="accent2"/>
              </a:buClr>
              <a:buSzPts val="1600"/>
              <a:buNone/>
              <a:defRPr sz="1600">
                <a:solidFill>
                  <a:schemeClr val="accent2"/>
                </a:solidFill>
              </a:defRPr>
            </a:lvl4pPr>
            <a:lvl5pPr lvl="4" rtl="0" algn="ctr">
              <a:lnSpc>
                <a:spcPct val="100000"/>
              </a:lnSpc>
              <a:spcBef>
                <a:spcPts val="1600"/>
              </a:spcBef>
              <a:spcAft>
                <a:spcPts val="0"/>
              </a:spcAft>
              <a:buClr>
                <a:schemeClr val="accent2"/>
              </a:buClr>
              <a:buSzPts val="1600"/>
              <a:buNone/>
              <a:defRPr sz="1600">
                <a:solidFill>
                  <a:schemeClr val="accent2"/>
                </a:solidFill>
              </a:defRPr>
            </a:lvl5pPr>
            <a:lvl6pPr lvl="5" rtl="0" algn="ctr">
              <a:lnSpc>
                <a:spcPct val="100000"/>
              </a:lnSpc>
              <a:spcBef>
                <a:spcPts val="1600"/>
              </a:spcBef>
              <a:spcAft>
                <a:spcPts val="0"/>
              </a:spcAft>
              <a:buClr>
                <a:schemeClr val="accent2"/>
              </a:buClr>
              <a:buSzPts val="1600"/>
              <a:buNone/>
              <a:defRPr sz="1600">
                <a:solidFill>
                  <a:schemeClr val="accent2"/>
                </a:solidFill>
              </a:defRPr>
            </a:lvl6pPr>
            <a:lvl7pPr lvl="6" rtl="0" algn="ctr">
              <a:lnSpc>
                <a:spcPct val="100000"/>
              </a:lnSpc>
              <a:spcBef>
                <a:spcPts val="1600"/>
              </a:spcBef>
              <a:spcAft>
                <a:spcPts val="0"/>
              </a:spcAft>
              <a:buClr>
                <a:schemeClr val="accent2"/>
              </a:buClr>
              <a:buSzPts val="1600"/>
              <a:buNone/>
              <a:defRPr sz="1600">
                <a:solidFill>
                  <a:schemeClr val="accent2"/>
                </a:solidFill>
              </a:defRPr>
            </a:lvl7pPr>
            <a:lvl8pPr lvl="7" rtl="0" algn="ctr">
              <a:lnSpc>
                <a:spcPct val="100000"/>
              </a:lnSpc>
              <a:spcBef>
                <a:spcPts val="1600"/>
              </a:spcBef>
              <a:spcAft>
                <a:spcPts val="0"/>
              </a:spcAft>
              <a:buClr>
                <a:schemeClr val="accent2"/>
              </a:buClr>
              <a:buSzPts val="1600"/>
              <a:buNone/>
              <a:defRPr sz="1600">
                <a:solidFill>
                  <a:schemeClr val="accent2"/>
                </a:solidFill>
              </a:defRPr>
            </a:lvl8pPr>
            <a:lvl9pPr lvl="8" rtl="0" algn="ctr">
              <a:lnSpc>
                <a:spcPct val="100000"/>
              </a:lnSpc>
              <a:spcBef>
                <a:spcPts val="1600"/>
              </a:spcBef>
              <a:spcAft>
                <a:spcPts val="1600"/>
              </a:spcAft>
              <a:buClr>
                <a:schemeClr val="accent2"/>
              </a:buClr>
              <a:buSzPts val="1600"/>
              <a:buNone/>
              <a:defRPr sz="1600">
                <a:solidFill>
                  <a:schemeClr val="accent2"/>
                </a:solidFill>
              </a:defRPr>
            </a:lvl9pPr>
          </a:lstStyle>
          <a:p/>
        </p:txBody>
      </p:sp>
      <p:grpSp>
        <p:nvGrpSpPr>
          <p:cNvPr id="82" name="Google Shape;82;p11"/>
          <p:cNvGrpSpPr/>
          <p:nvPr/>
        </p:nvGrpSpPr>
        <p:grpSpPr>
          <a:xfrm rot="-1261221">
            <a:off x="8012105" y="-105620"/>
            <a:ext cx="1086690" cy="2224761"/>
            <a:chOff x="132278" y="1922694"/>
            <a:chExt cx="1225385" cy="2508710"/>
          </a:xfrm>
        </p:grpSpPr>
        <p:pic>
          <p:nvPicPr>
            <p:cNvPr id="83" name="Google Shape;83;p11"/>
            <p:cNvPicPr preferRelativeResize="0"/>
            <p:nvPr/>
          </p:nvPicPr>
          <p:blipFill>
            <a:blip r:embed="rId3">
              <a:alphaModFix/>
            </a:blip>
            <a:stretch>
              <a:fillRect/>
            </a:stretch>
          </p:blipFill>
          <p:spPr>
            <a:xfrm>
              <a:off x="315487" y="3389227"/>
              <a:ext cx="1042176" cy="1042176"/>
            </a:xfrm>
            <a:prstGeom prst="rect">
              <a:avLst/>
            </a:prstGeom>
            <a:noFill/>
            <a:ln>
              <a:noFill/>
            </a:ln>
          </p:spPr>
        </p:pic>
        <p:grpSp>
          <p:nvGrpSpPr>
            <p:cNvPr id="84" name="Google Shape;84;p11"/>
            <p:cNvGrpSpPr/>
            <p:nvPr/>
          </p:nvGrpSpPr>
          <p:grpSpPr>
            <a:xfrm>
              <a:off x="132278" y="1922694"/>
              <a:ext cx="1161900" cy="2101500"/>
              <a:chOff x="3" y="614594"/>
              <a:chExt cx="1161900" cy="2101500"/>
            </a:xfrm>
          </p:grpSpPr>
          <p:sp>
            <p:nvSpPr>
              <p:cNvPr id="85" name="Google Shape;85;p11"/>
              <p:cNvSpPr/>
              <p:nvPr/>
            </p:nvSpPr>
            <p:spPr>
              <a:xfrm>
                <a:off x="3" y="1283925"/>
                <a:ext cx="1161900" cy="11619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86" name="Google Shape;86;p11"/>
              <p:cNvSpPr/>
              <p:nvPr/>
            </p:nvSpPr>
            <p:spPr>
              <a:xfrm>
                <a:off x="148000" y="823950"/>
                <a:ext cx="674100" cy="6741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87" name="Google Shape;87;p11"/>
              <p:cNvCxnSpPr/>
              <p:nvPr/>
            </p:nvCxnSpPr>
            <p:spPr>
              <a:xfrm rot="10800000">
                <a:off x="383463" y="614594"/>
                <a:ext cx="321900" cy="2101500"/>
              </a:xfrm>
              <a:prstGeom prst="straightConnector1">
                <a:avLst/>
              </a:prstGeom>
              <a:noFill/>
              <a:ln cap="flat" cmpd="sng" w="9525">
                <a:solidFill>
                  <a:schemeClr val="accent2"/>
                </a:solidFill>
                <a:prstDash val="solid"/>
                <a:round/>
                <a:headEnd len="med" w="med" type="none"/>
                <a:tailEnd len="med" w="med" type="none"/>
              </a:ln>
            </p:spPr>
          </p:cxn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8" name="Shape 8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89" name="Shape 89"/>
        <p:cNvGrpSpPr/>
        <p:nvPr/>
      </p:nvGrpSpPr>
      <p:grpSpPr>
        <a:xfrm>
          <a:off x="0" y="0"/>
          <a:ext cx="0" cy="0"/>
          <a:chOff x="0" y="0"/>
          <a:chExt cx="0" cy="0"/>
        </a:xfrm>
      </p:grpSpPr>
      <p:pic>
        <p:nvPicPr>
          <p:cNvPr id="90" name="Google Shape;90;p13"/>
          <p:cNvPicPr preferRelativeResize="0"/>
          <p:nvPr/>
        </p:nvPicPr>
        <p:blipFill rotWithShape="1">
          <a:blip r:embed="rId2">
            <a:alphaModFix/>
          </a:blip>
          <a:srcRect b="9137" l="4947" r="7486" t="4573"/>
          <a:stretch/>
        </p:blipFill>
        <p:spPr>
          <a:xfrm flipH="1" rot="10800000">
            <a:off x="25" y="0"/>
            <a:ext cx="9144003" cy="5143501"/>
          </a:xfrm>
          <a:prstGeom prst="rect">
            <a:avLst/>
          </a:prstGeom>
          <a:noFill/>
          <a:ln>
            <a:noFill/>
          </a:ln>
        </p:spPr>
      </p:pic>
      <p:sp>
        <p:nvSpPr>
          <p:cNvPr id="91" name="Google Shape;91;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 name="Google Shape;92;p13"/>
          <p:cNvSpPr txBox="1"/>
          <p:nvPr>
            <p:ph hasCustomPrompt="1" idx="2" type="title"/>
          </p:nvPr>
        </p:nvSpPr>
        <p:spPr>
          <a:xfrm>
            <a:off x="720000" y="1571713"/>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2400"/>
            </a:lvl1pPr>
            <a:lvl2pPr lvl="1" rtl="0">
              <a:spcBef>
                <a:spcPts val="0"/>
              </a:spcBef>
              <a:spcAft>
                <a:spcPts val="0"/>
              </a:spcAft>
              <a:buSzPts val="3000"/>
              <a:buNone/>
              <a:defRPr b="1" sz="3000"/>
            </a:lvl2pPr>
            <a:lvl3pPr lvl="2" rtl="0">
              <a:spcBef>
                <a:spcPts val="0"/>
              </a:spcBef>
              <a:spcAft>
                <a:spcPts val="0"/>
              </a:spcAft>
              <a:buSzPts val="3000"/>
              <a:buNone/>
              <a:defRPr b="1" sz="3000"/>
            </a:lvl3pPr>
            <a:lvl4pPr lvl="3" rtl="0">
              <a:spcBef>
                <a:spcPts val="0"/>
              </a:spcBef>
              <a:spcAft>
                <a:spcPts val="0"/>
              </a:spcAft>
              <a:buSzPts val="3000"/>
              <a:buNone/>
              <a:defRPr b="1" sz="3000"/>
            </a:lvl4pPr>
            <a:lvl5pPr lvl="4" rtl="0">
              <a:spcBef>
                <a:spcPts val="0"/>
              </a:spcBef>
              <a:spcAft>
                <a:spcPts val="0"/>
              </a:spcAft>
              <a:buSzPts val="3000"/>
              <a:buNone/>
              <a:defRPr b="1" sz="3000"/>
            </a:lvl5pPr>
            <a:lvl6pPr lvl="5" rtl="0">
              <a:spcBef>
                <a:spcPts val="0"/>
              </a:spcBef>
              <a:spcAft>
                <a:spcPts val="0"/>
              </a:spcAft>
              <a:buSzPts val="3000"/>
              <a:buNone/>
              <a:defRPr b="1" sz="3000"/>
            </a:lvl6pPr>
            <a:lvl7pPr lvl="6" rtl="0">
              <a:spcBef>
                <a:spcPts val="0"/>
              </a:spcBef>
              <a:spcAft>
                <a:spcPts val="0"/>
              </a:spcAft>
              <a:buSzPts val="3000"/>
              <a:buNone/>
              <a:defRPr b="1" sz="3000"/>
            </a:lvl7pPr>
            <a:lvl8pPr lvl="7" rtl="0">
              <a:spcBef>
                <a:spcPts val="0"/>
              </a:spcBef>
              <a:spcAft>
                <a:spcPts val="0"/>
              </a:spcAft>
              <a:buSzPts val="3000"/>
              <a:buNone/>
              <a:defRPr b="1" sz="3000"/>
            </a:lvl8pPr>
            <a:lvl9pPr lvl="8" rtl="0">
              <a:spcBef>
                <a:spcPts val="0"/>
              </a:spcBef>
              <a:spcAft>
                <a:spcPts val="0"/>
              </a:spcAft>
              <a:buSzPts val="3000"/>
              <a:buNone/>
              <a:defRPr b="1" sz="3000"/>
            </a:lvl9pPr>
          </a:lstStyle>
          <a:p>
            <a:r>
              <a:t>xx%</a:t>
            </a:r>
          </a:p>
        </p:txBody>
      </p:sp>
      <p:sp>
        <p:nvSpPr>
          <p:cNvPr id="93" name="Google Shape;93;p13"/>
          <p:cNvSpPr txBox="1"/>
          <p:nvPr>
            <p:ph hasCustomPrompt="1" idx="3" type="title"/>
          </p:nvPr>
        </p:nvSpPr>
        <p:spPr>
          <a:xfrm>
            <a:off x="720000" y="3046941"/>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2400"/>
            </a:lvl1pPr>
            <a:lvl2pPr lvl="1" rtl="0">
              <a:spcBef>
                <a:spcPts val="0"/>
              </a:spcBef>
              <a:spcAft>
                <a:spcPts val="0"/>
              </a:spcAft>
              <a:buSzPts val="3000"/>
              <a:buNone/>
              <a:defRPr b="1" sz="3000"/>
            </a:lvl2pPr>
            <a:lvl3pPr lvl="2" rtl="0">
              <a:spcBef>
                <a:spcPts val="0"/>
              </a:spcBef>
              <a:spcAft>
                <a:spcPts val="0"/>
              </a:spcAft>
              <a:buSzPts val="3000"/>
              <a:buNone/>
              <a:defRPr b="1" sz="3000"/>
            </a:lvl3pPr>
            <a:lvl4pPr lvl="3" rtl="0">
              <a:spcBef>
                <a:spcPts val="0"/>
              </a:spcBef>
              <a:spcAft>
                <a:spcPts val="0"/>
              </a:spcAft>
              <a:buSzPts val="3000"/>
              <a:buNone/>
              <a:defRPr b="1" sz="3000"/>
            </a:lvl4pPr>
            <a:lvl5pPr lvl="4" rtl="0">
              <a:spcBef>
                <a:spcPts val="0"/>
              </a:spcBef>
              <a:spcAft>
                <a:spcPts val="0"/>
              </a:spcAft>
              <a:buSzPts val="3000"/>
              <a:buNone/>
              <a:defRPr b="1" sz="3000"/>
            </a:lvl5pPr>
            <a:lvl6pPr lvl="5" rtl="0">
              <a:spcBef>
                <a:spcPts val="0"/>
              </a:spcBef>
              <a:spcAft>
                <a:spcPts val="0"/>
              </a:spcAft>
              <a:buSzPts val="3000"/>
              <a:buNone/>
              <a:defRPr b="1" sz="3000"/>
            </a:lvl6pPr>
            <a:lvl7pPr lvl="6" rtl="0">
              <a:spcBef>
                <a:spcPts val="0"/>
              </a:spcBef>
              <a:spcAft>
                <a:spcPts val="0"/>
              </a:spcAft>
              <a:buSzPts val="3000"/>
              <a:buNone/>
              <a:defRPr b="1" sz="3000"/>
            </a:lvl7pPr>
            <a:lvl8pPr lvl="7" rtl="0">
              <a:spcBef>
                <a:spcPts val="0"/>
              </a:spcBef>
              <a:spcAft>
                <a:spcPts val="0"/>
              </a:spcAft>
              <a:buSzPts val="3000"/>
              <a:buNone/>
              <a:defRPr b="1" sz="3000"/>
            </a:lvl8pPr>
            <a:lvl9pPr lvl="8" rtl="0">
              <a:spcBef>
                <a:spcPts val="0"/>
              </a:spcBef>
              <a:spcAft>
                <a:spcPts val="0"/>
              </a:spcAft>
              <a:buSzPts val="3000"/>
              <a:buNone/>
              <a:defRPr b="1" sz="3000"/>
            </a:lvl9pPr>
          </a:lstStyle>
          <a:p>
            <a:r>
              <a:t>xx%</a:t>
            </a:r>
          </a:p>
        </p:txBody>
      </p:sp>
      <p:sp>
        <p:nvSpPr>
          <p:cNvPr id="94" name="Google Shape;94;p13"/>
          <p:cNvSpPr txBox="1"/>
          <p:nvPr>
            <p:ph hasCustomPrompt="1" idx="4" type="title"/>
          </p:nvPr>
        </p:nvSpPr>
        <p:spPr>
          <a:xfrm>
            <a:off x="3350163" y="1571721"/>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2400"/>
            </a:lvl1pPr>
            <a:lvl2pPr lvl="1" rtl="0">
              <a:spcBef>
                <a:spcPts val="0"/>
              </a:spcBef>
              <a:spcAft>
                <a:spcPts val="0"/>
              </a:spcAft>
              <a:buSzPts val="3000"/>
              <a:buNone/>
              <a:defRPr b="1" sz="3000"/>
            </a:lvl2pPr>
            <a:lvl3pPr lvl="2" rtl="0">
              <a:spcBef>
                <a:spcPts val="0"/>
              </a:spcBef>
              <a:spcAft>
                <a:spcPts val="0"/>
              </a:spcAft>
              <a:buSzPts val="3000"/>
              <a:buNone/>
              <a:defRPr b="1" sz="3000"/>
            </a:lvl3pPr>
            <a:lvl4pPr lvl="3" rtl="0">
              <a:spcBef>
                <a:spcPts val="0"/>
              </a:spcBef>
              <a:spcAft>
                <a:spcPts val="0"/>
              </a:spcAft>
              <a:buSzPts val="3000"/>
              <a:buNone/>
              <a:defRPr b="1" sz="3000"/>
            </a:lvl4pPr>
            <a:lvl5pPr lvl="4" rtl="0">
              <a:spcBef>
                <a:spcPts val="0"/>
              </a:spcBef>
              <a:spcAft>
                <a:spcPts val="0"/>
              </a:spcAft>
              <a:buSzPts val="3000"/>
              <a:buNone/>
              <a:defRPr b="1" sz="3000"/>
            </a:lvl5pPr>
            <a:lvl6pPr lvl="5" rtl="0">
              <a:spcBef>
                <a:spcPts val="0"/>
              </a:spcBef>
              <a:spcAft>
                <a:spcPts val="0"/>
              </a:spcAft>
              <a:buSzPts val="3000"/>
              <a:buNone/>
              <a:defRPr b="1" sz="3000"/>
            </a:lvl6pPr>
            <a:lvl7pPr lvl="6" rtl="0">
              <a:spcBef>
                <a:spcPts val="0"/>
              </a:spcBef>
              <a:spcAft>
                <a:spcPts val="0"/>
              </a:spcAft>
              <a:buSzPts val="3000"/>
              <a:buNone/>
              <a:defRPr b="1" sz="3000"/>
            </a:lvl7pPr>
            <a:lvl8pPr lvl="7" rtl="0">
              <a:spcBef>
                <a:spcPts val="0"/>
              </a:spcBef>
              <a:spcAft>
                <a:spcPts val="0"/>
              </a:spcAft>
              <a:buSzPts val="3000"/>
              <a:buNone/>
              <a:defRPr b="1" sz="3000"/>
            </a:lvl8pPr>
            <a:lvl9pPr lvl="8" rtl="0">
              <a:spcBef>
                <a:spcPts val="0"/>
              </a:spcBef>
              <a:spcAft>
                <a:spcPts val="0"/>
              </a:spcAft>
              <a:buSzPts val="3000"/>
              <a:buNone/>
              <a:defRPr b="1" sz="3000"/>
            </a:lvl9pPr>
          </a:lstStyle>
          <a:p>
            <a:r>
              <a:t>xx%</a:t>
            </a:r>
          </a:p>
        </p:txBody>
      </p:sp>
      <p:sp>
        <p:nvSpPr>
          <p:cNvPr id="95" name="Google Shape;95;p13"/>
          <p:cNvSpPr txBox="1"/>
          <p:nvPr>
            <p:ph hasCustomPrompt="1" idx="5" type="title"/>
          </p:nvPr>
        </p:nvSpPr>
        <p:spPr>
          <a:xfrm>
            <a:off x="3350163" y="3046941"/>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2400"/>
            </a:lvl1pPr>
            <a:lvl2pPr lvl="1" rtl="0">
              <a:spcBef>
                <a:spcPts val="0"/>
              </a:spcBef>
              <a:spcAft>
                <a:spcPts val="0"/>
              </a:spcAft>
              <a:buSzPts val="3000"/>
              <a:buNone/>
              <a:defRPr b="1" sz="3000"/>
            </a:lvl2pPr>
            <a:lvl3pPr lvl="2" rtl="0">
              <a:spcBef>
                <a:spcPts val="0"/>
              </a:spcBef>
              <a:spcAft>
                <a:spcPts val="0"/>
              </a:spcAft>
              <a:buSzPts val="3000"/>
              <a:buNone/>
              <a:defRPr b="1" sz="3000"/>
            </a:lvl3pPr>
            <a:lvl4pPr lvl="3" rtl="0">
              <a:spcBef>
                <a:spcPts val="0"/>
              </a:spcBef>
              <a:spcAft>
                <a:spcPts val="0"/>
              </a:spcAft>
              <a:buSzPts val="3000"/>
              <a:buNone/>
              <a:defRPr b="1" sz="3000"/>
            </a:lvl4pPr>
            <a:lvl5pPr lvl="4" rtl="0">
              <a:spcBef>
                <a:spcPts val="0"/>
              </a:spcBef>
              <a:spcAft>
                <a:spcPts val="0"/>
              </a:spcAft>
              <a:buSzPts val="3000"/>
              <a:buNone/>
              <a:defRPr b="1" sz="3000"/>
            </a:lvl5pPr>
            <a:lvl6pPr lvl="5" rtl="0">
              <a:spcBef>
                <a:spcPts val="0"/>
              </a:spcBef>
              <a:spcAft>
                <a:spcPts val="0"/>
              </a:spcAft>
              <a:buSzPts val="3000"/>
              <a:buNone/>
              <a:defRPr b="1" sz="3000"/>
            </a:lvl6pPr>
            <a:lvl7pPr lvl="6" rtl="0">
              <a:spcBef>
                <a:spcPts val="0"/>
              </a:spcBef>
              <a:spcAft>
                <a:spcPts val="0"/>
              </a:spcAft>
              <a:buSzPts val="3000"/>
              <a:buNone/>
              <a:defRPr b="1" sz="3000"/>
            </a:lvl7pPr>
            <a:lvl8pPr lvl="7" rtl="0">
              <a:spcBef>
                <a:spcPts val="0"/>
              </a:spcBef>
              <a:spcAft>
                <a:spcPts val="0"/>
              </a:spcAft>
              <a:buSzPts val="3000"/>
              <a:buNone/>
              <a:defRPr b="1" sz="3000"/>
            </a:lvl8pPr>
            <a:lvl9pPr lvl="8" rtl="0">
              <a:spcBef>
                <a:spcPts val="0"/>
              </a:spcBef>
              <a:spcAft>
                <a:spcPts val="0"/>
              </a:spcAft>
              <a:buSzPts val="3000"/>
              <a:buNone/>
              <a:defRPr b="1" sz="3000"/>
            </a:lvl9pPr>
          </a:lstStyle>
          <a:p>
            <a:r>
              <a:t>xx%</a:t>
            </a:r>
          </a:p>
        </p:txBody>
      </p:sp>
      <p:sp>
        <p:nvSpPr>
          <p:cNvPr id="96" name="Google Shape;96;p13"/>
          <p:cNvSpPr txBox="1"/>
          <p:nvPr>
            <p:ph hasCustomPrompt="1" idx="6" type="title"/>
          </p:nvPr>
        </p:nvSpPr>
        <p:spPr>
          <a:xfrm>
            <a:off x="5976950" y="1571721"/>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2400"/>
            </a:lvl1pPr>
            <a:lvl2pPr lvl="1" rtl="0">
              <a:spcBef>
                <a:spcPts val="0"/>
              </a:spcBef>
              <a:spcAft>
                <a:spcPts val="0"/>
              </a:spcAft>
              <a:buSzPts val="3000"/>
              <a:buNone/>
              <a:defRPr b="1" sz="3000"/>
            </a:lvl2pPr>
            <a:lvl3pPr lvl="2" rtl="0">
              <a:spcBef>
                <a:spcPts val="0"/>
              </a:spcBef>
              <a:spcAft>
                <a:spcPts val="0"/>
              </a:spcAft>
              <a:buSzPts val="3000"/>
              <a:buNone/>
              <a:defRPr b="1" sz="3000"/>
            </a:lvl3pPr>
            <a:lvl4pPr lvl="3" rtl="0">
              <a:spcBef>
                <a:spcPts val="0"/>
              </a:spcBef>
              <a:spcAft>
                <a:spcPts val="0"/>
              </a:spcAft>
              <a:buSzPts val="3000"/>
              <a:buNone/>
              <a:defRPr b="1" sz="3000"/>
            </a:lvl4pPr>
            <a:lvl5pPr lvl="4" rtl="0">
              <a:spcBef>
                <a:spcPts val="0"/>
              </a:spcBef>
              <a:spcAft>
                <a:spcPts val="0"/>
              </a:spcAft>
              <a:buSzPts val="3000"/>
              <a:buNone/>
              <a:defRPr b="1" sz="3000"/>
            </a:lvl5pPr>
            <a:lvl6pPr lvl="5" rtl="0">
              <a:spcBef>
                <a:spcPts val="0"/>
              </a:spcBef>
              <a:spcAft>
                <a:spcPts val="0"/>
              </a:spcAft>
              <a:buSzPts val="3000"/>
              <a:buNone/>
              <a:defRPr b="1" sz="3000"/>
            </a:lvl6pPr>
            <a:lvl7pPr lvl="6" rtl="0">
              <a:spcBef>
                <a:spcPts val="0"/>
              </a:spcBef>
              <a:spcAft>
                <a:spcPts val="0"/>
              </a:spcAft>
              <a:buSzPts val="3000"/>
              <a:buNone/>
              <a:defRPr b="1" sz="3000"/>
            </a:lvl7pPr>
            <a:lvl8pPr lvl="7" rtl="0">
              <a:spcBef>
                <a:spcPts val="0"/>
              </a:spcBef>
              <a:spcAft>
                <a:spcPts val="0"/>
              </a:spcAft>
              <a:buSzPts val="3000"/>
              <a:buNone/>
              <a:defRPr b="1" sz="3000"/>
            </a:lvl8pPr>
            <a:lvl9pPr lvl="8" rtl="0">
              <a:spcBef>
                <a:spcPts val="0"/>
              </a:spcBef>
              <a:spcAft>
                <a:spcPts val="0"/>
              </a:spcAft>
              <a:buSzPts val="3000"/>
              <a:buNone/>
              <a:defRPr b="1" sz="3000"/>
            </a:lvl9pPr>
          </a:lstStyle>
          <a:p>
            <a:r>
              <a:t>xx%</a:t>
            </a:r>
          </a:p>
        </p:txBody>
      </p:sp>
      <p:sp>
        <p:nvSpPr>
          <p:cNvPr id="97" name="Google Shape;97;p13"/>
          <p:cNvSpPr txBox="1"/>
          <p:nvPr>
            <p:ph hasCustomPrompt="1" idx="7" type="title"/>
          </p:nvPr>
        </p:nvSpPr>
        <p:spPr>
          <a:xfrm>
            <a:off x="5976950" y="3046941"/>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2400"/>
            </a:lvl1pPr>
            <a:lvl2pPr lvl="1" rtl="0">
              <a:spcBef>
                <a:spcPts val="0"/>
              </a:spcBef>
              <a:spcAft>
                <a:spcPts val="0"/>
              </a:spcAft>
              <a:buSzPts val="3000"/>
              <a:buNone/>
              <a:defRPr b="1" sz="3000"/>
            </a:lvl2pPr>
            <a:lvl3pPr lvl="2" rtl="0">
              <a:spcBef>
                <a:spcPts val="0"/>
              </a:spcBef>
              <a:spcAft>
                <a:spcPts val="0"/>
              </a:spcAft>
              <a:buSzPts val="3000"/>
              <a:buNone/>
              <a:defRPr b="1" sz="3000"/>
            </a:lvl3pPr>
            <a:lvl4pPr lvl="3" rtl="0">
              <a:spcBef>
                <a:spcPts val="0"/>
              </a:spcBef>
              <a:spcAft>
                <a:spcPts val="0"/>
              </a:spcAft>
              <a:buSzPts val="3000"/>
              <a:buNone/>
              <a:defRPr b="1" sz="3000"/>
            </a:lvl4pPr>
            <a:lvl5pPr lvl="4" rtl="0">
              <a:spcBef>
                <a:spcPts val="0"/>
              </a:spcBef>
              <a:spcAft>
                <a:spcPts val="0"/>
              </a:spcAft>
              <a:buSzPts val="3000"/>
              <a:buNone/>
              <a:defRPr b="1" sz="3000"/>
            </a:lvl5pPr>
            <a:lvl6pPr lvl="5" rtl="0">
              <a:spcBef>
                <a:spcPts val="0"/>
              </a:spcBef>
              <a:spcAft>
                <a:spcPts val="0"/>
              </a:spcAft>
              <a:buSzPts val="3000"/>
              <a:buNone/>
              <a:defRPr b="1" sz="3000"/>
            </a:lvl6pPr>
            <a:lvl7pPr lvl="6" rtl="0">
              <a:spcBef>
                <a:spcPts val="0"/>
              </a:spcBef>
              <a:spcAft>
                <a:spcPts val="0"/>
              </a:spcAft>
              <a:buSzPts val="3000"/>
              <a:buNone/>
              <a:defRPr b="1" sz="3000"/>
            </a:lvl7pPr>
            <a:lvl8pPr lvl="7" rtl="0">
              <a:spcBef>
                <a:spcPts val="0"/>
              </a:spcBef>
              <a:spcAft>
                <a:spcPts val="0"/>
              </a:spcAft>
              <a:buSzPts val="3000"/>
              <a:buNone/>
              <a:defRPr b="1" sz="3000"/>
            </a:lvl8pPr>
            <a:lvl9pPr lvl="8" rtl="0">
              <a:spcBef>
                <a:spcPts val="0"/>
              </a:spcBef>
              <a:spcAft>
                <a:spcPts val="0"/>
              </a:spcAft>
              <a:buSzPts val="3000"/>
              <a:buNone/>
              <a:defRPr b="1" sz="3000"/>
            </a:lvl9pPr>
          </a:lstStyle>
          <a:p>
            <a:r>
              <a:t>xx%</a:t>
            </a:r>
          </a:p>
        </p:txBody>
      </p:sp>
      <p:sp>
        <p:nvSpPr>
          <p:cNvPr id="98" name="Google Shape;98;p13"/>
          <p:cNvSpPr txBox="1"/>
          <p:nvPr>
            <p:ph idx="1" type="subTitle"/>
          </p:nvPr>
        </p:nvSpPr>
        <p:spPr>
          <a:xfrm>
            <a:off x="991325" y="2122825"/>
            <a:ext cx="2182500" cy="70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99" name="Google Shape;99;p13"/>
          <p:cNvSpPr txBox="1"/>
          <p:nvPr>
            <p:ph idx="8" type="subTitle"/>
          </p:nvPr>
        </p:nvSpPr>
        <p:spPr>
          <a:xfrm>
            <a:off x="3621500" y="2122825"/>
            <a:ext cx="2182500" cy="70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00" name="Google Shape;100;p13"/>
          <p:cNvSpPr txBox="1"/>
          <p:nvPr>
            <p:ph idx="9" type="subTitle"/>
          </p:nvPr>
        </p:nvSpPr>
        <p:spPr>
          <a:xfrm>
            <a:off x="6248275" y="2122825"/>
            <a:ext cx="2182500" cy="70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01" name="Google Shape;101;p13"/>
          <p:cNvSpPr txBox="1"/>
          <p:nvPr>
            <p:ph idx="13" type="subTitle"/>
          </p:nvPr>
        </p:nvSpPr>
        <p:spPr>
          <a:xfrm>
            <a:off x="991325" y="3598100"/>
            <a:ext cx="2182500" cy="70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02" name="Google Shape;102;p13"/>
          <p:cNvSpPr txBox="1"/>
          <p:nvPr>
            <p:ph idx="14" type="subTitle"/>
          </p:nvPr>
        </p:nvSpPr>
        <p:spPr>
          <a:xfrm>
            <a:off x="3621500" y="3598100"/>
            <a:ext cx="2182500" cy="70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03" name="Google Shape;103;p13"/>
          <p:cNvSpPr txBox="1"/>
          <p:nvPr>
            <p:ph idx="15" type="subTitle"/>
          </p:nvPr>
        </p:nvSpPr>
        <p:spPr>
          <a:xfrm>
            <a:off x="6248275" y="3598100"/>
            <a:ext cx="2176200" cy="70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104" name="Google Shape;104;p13"/>
          <p:cNvGrpSpPr/>
          <p:nvPr/>
        </p:nvGrpSpPr>
        <p:grpSpPr>
          <a:xfrm>
            <a:off x="8193999" y="-6"/>
            <a:ext cx="1788020" cy="2821503"/>
            <a:chOff x="8193999" y="-6"/>
            <a:chExt cx="1788020" cy="2821503"/>
          </a:xfrm>
        </p:grpSpPr>
        <p:pic>
          <p:nvPicPr>
            <p:cNvPr id="105" name="Google Shape;105;p13"/>
            <p:cNvPicPr preferRelativeResize="0"/>
            <p:nvPr/>
          </p:nvPicPr>
          <p:blipFill>
            <a:blip r:embed="rId3">
              <a:alphaModFix/>
            </a:blip>
            <a:stretch>
              <a:fillRect/>
            </a:stretch>
          </p:blipFill>
          <p:spPr>
            <a:xfrm rot="4619114">
              <a:off x="8400350" y="1239827"/>
              <a:ext cx="1438199" cy="1438199"/>
            </a:xfrm>
            <a:prstGeom prst="rect">
              <a:avLst/>
            </a:prstGeom>
            <a:noFill/>
            <a:ln>
              <a:noFill/>
            </a:ln>
          </p:spPr>
        </p:pic>
        <p:grpSp>
          <p:nvGrpSpPr>
            <p:cNvPr id="106" name="Google Shape;106;p13"/>
            <p:cNvGrpSpPr/>
            <p:nvPr/>
          </p:nvGrpSpPr>
          <p:grpSpPr>
            <a:xfrm>
              <a:off x="8193999" y="-6"/>
              <a:ext cx="1208112" cy="2342845"/>
              <a:chOff x="2575" y="2407925"/>
              <a:chExt cx="845425" cy="1639500"/>
            </a:xfrm>
          </p:grpSpPr>
          <p:sp>
            <p:nvSpPr>
              <p:cNvPr id="107" name="Google Shape;107;p13"/>
              <p:cNvSpPr/>
              <p:nvPr/>
            </p:nvSpPr>
            <p:spPr>
              <a:xfrm>
                <a:off x="53900" y="2861075"/>
                <a:ext cx="794100" cy="7941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108" name="Google Shape;108;p13"/>
              <p:cNvSpPr/>
              <p:nvPr/>
            </p:nvSpPr>
            <p:spPr>
              <a:xfrm>
                <a:off x="2575" y="2636475"/>
                <a:ext cx="571800" cy="5718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109" name="Google Shape;109;p13"/>
              <p:cNvCxnSpPr/>
              <p:nvPr/>
            </p:nvCxnSpPr>
            <p:spPr>
              <a:xfrm rot="10800000">
                <a:off x="2584" y="2407925"/>
                <a:ext cx="842400" cy="1639500"/>
              </a:xfrm>
              <a:prstGeom prst="straightConnector1">
                <a:avLst/>
              </a:prstGeom>
              <a:noFill/>
              <a:ln cap="flat" cmpd="sng" w="9525">
                <a:solidFill>
                  <a:schemeClr val="accent2"/>
                </a:solidFill>
                <a:prstDash val="solid"/>
                <a:round/>
                <a:headEnd len="med" w="med" type="none"/>
                <a:tailEnd len="med" w="med" type="none"/>
              </a:ln>
            </p:spPr>
          </p:cxn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2">
    <p:spTree>
      <p:nvGrpSpPr>
        <p:cNvPr id="110" name="Shape 110"/>
        <p:cNvGrpSpPr/>
        <p:nvPr/>
      </p:nvGrpSpPr>
      <p:grpSpPr>
        <a:xfrm>
          <a:off x="0" y="0"/>
          <a:ext cx="0" cy="0"/>
          <a:chOff x="0" y="0"/>
          <a:chExt cx="0" cy="0"/>
        </a:xfrm>
      </p:grpSpPr>
      <p:pic>
        <p:nvPicPr>
          <p:cNvPr id="111" name="Google Shape;111;p14"/>
          <p:cNvPicPr preferRelativeResize="0"/>
          <p:nvPr/>
        </p:nvPicPr>
        <p:blipFill rotWithShape="1">
          <a:blip r:embed="rId2">
            <a:alphaModFix/>
          </a:blip>
          <a:srcRect b="5542" l="16157" r="8444" t="20157"/>
          <a:stretch/>
        </p:blipFill>
        <p:spPr>
          <a:xfrm>
            <a:off x="25" y="0"/>
            <a:ext cx="9144003" cy="5143501"/>
          </a:xfrm>
          <a:prstGeom prst="rect">
            <a:avLst/>
          </a:prstGeom>
          <a:noFill/>
          <a:ln>
            <a:noFill/>
          </a:ln>
        </p:spPr>
      </p:pic>
      <p:sp>
        <p:nvSpPr>
          <p:cNvPr id="112" name="Google Shape;112;p1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13" name="Google Shape;113;p14"/>
          <p:cNvPicPr preferRelativeResize="0"/>
          <p:nvPr/>
        </p:nvPicPr>
        <p:blipFill>
          <a:blip r:embed="rId3">
            <a:alphaModFix/>
          </a:blip>
          <a:stretch>
            <a:fillRect/>
          </a:stretch>
        </p:blipFill>
        <p:spPr>
          <a:xfrm flipH="1">
            <a:off x="8423998" y="-733166"/>
            <a:ext cx="1522279" cy="1522279"/>
          </a:xfrm>
          <a:prstGeom prst="rect">
            <a:avLst/>
          </a:prstGeom>
          <a:noFill/>
          <a:ln>
            <a:noFill/>
          </a:ln>
        </p:spPr>
      </p:pic>
      <p:grpSp>
        <p:nvGrpSpPr>
          <p:cNvPr id="114" name="Google Shape;114;p14"/>
          <p:cNvGrpSpPr/>
          <p:nvPr/>
        </p:nvGrpSpPr>
        <p:grpSpPr>
          <a:xfrm>
            <a:off x="-394725" y="4325625"/>
            <a:ext cx="1807075" cy="1083275"/>
            <a:chOff x="-394725" y="4325625"/>
            <a:chExt cx="1807075" cy="1083275"/>
          </a:xfrm>
        </p:grpSpPr>
        <p:pic>
          <p:nvPicPr>
            <p:cNvPr id="115" name="Google Shape;115;p14"/>
            <p:cNvPicPr preferRelativeResize="0"/>
            <p:nvPr/>
          </p:nvPicPr>
          <p:blipFill>
            <a:blip r:embed="rId4">
              <a:alphaModFix/>
            </a:blip>
            <a:stretch>
              <a:fillRect/>
            </a:stretch>
          </p:blipFill>
          <p:spPr>
            <a:xfrm rot="10800000">
              <a:off x="-394725" y="4338588"/>
              <a:ext cx="969525" cy="969525"/>
            </a:xfrm>
            <a:prstGeom prst="rect">
              <a:avLst/>
            </a:prstGeom>
            <a:noFill/>
            <a:ln>
              <a:noFill/>
            </a:ln>
          </p:spPr>
        </p:pic>
        <p:sp>
          <p:nvSpPr>
            <p:cNvPr id="116" name="Google Shape;116;p14"/>
            <p:cNvSpPr/>
            <p:nvPr/>
          </p:nvSpPr>
          <p:spPr>
            <a:xfrm>
              <a:off x="310779" y="4604000"/>
              <a:ext cx="804900" cy="8049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117" name="Google Shape;117;p14"/>
            <p:cNvCxnSpPr/>
            <p:nvPr/>
          </p:nvCxnSpPr>
          <p:spPr>
            <a:xfrm>
              <a:off x="472450" y="4325625"/>
              <a:ext cx="939900" cy="685800"/>
            </a:xfrm>
            <a:prstGeom prst="straightConnector1">
              <a:avLst/>
            </a:prstGeom>
            <a:noFill/>
            <a:ln cap="flat" cmpd="sng" w="9525">
              <a:solidFill>
                <a:schemeClr val="accent2"/>
              </a:solidFill>
              <a:prstDash val="solid"/>
              <a:round/>
              <a:headEnd len="med" w="med" type="none"/>
              <a:tailEnd len="med" w="med" type="none"/>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
    <p:spTree>
      <p:nvGrpSpPr>
        <p:cNvPr id="118" name="Shape 118"/>
        <p:cNvGrpSpPr/>
        <p:nvPr/>
      </p:nvGrpSpPr>
      <p:grpSpPr>
        <a:xfrm>
          <a:off x="0" y="0"/>
          <a:ext cx="0" cy="0"/>
          <a:chOff x="0" y="0"/>
          <a:chExt cx="0" cy="0"/>
        </a:xfrm>
      </p:grpSpPr>
      <p:pic>
        <p:nvPicPr>
          <p:cNvPr id="119" name="Google Shape;119;p15"/>
          <p:cNvPicPr preferRelativeResize="0"/>
          <p:nvPr/>
        </p:nvPicPr>
        <p:blipFill rotWithShape="1">
          <a:blip r:embed="rId2">
            <a:alphaModFix/>
          </a:blip>
          <a:srcRect b="11190" l="8070" r="5893" t="4035"/>
          <a:stretch/>
        </p:blipFill>
        <p:spPr>
          <a:xfrm>
            <a:off x="0" y="0"/>
            <a:ext cx="9144003" cy="5143501"/>
          </a:xfrm>
          <a:prstGeom prst="rect">
            <a:avLst/>
          </a:prstGeom>
          <a:noFill/>
          <a:ln>
            <a:noFill/>
          </a:ln>
        </p:spPr>
      </p:pic>
      <p:sp>
        <p:nvSpPr>
          <p:cNvPr id="120" name="Google Shape;120;p15"/>
          <p:cNvSpPr txBox="1"/>
          <p:nvPr>
            <p:ph type="title"/>
          </p:nvPr>
        </p:nvSpPr>
        <p:spPr>
          <a:xfrm>
            <a:off x="1789975" y="537275"/>
            <a:ext cx="2509500" cy="4827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21" name="Google Shape;121;p15"/>
          <p:cNvGrpSpPr/>
          <p:nvPr/>
        </p:nvGrpSpPr>
        <p:grpSpPr>
          <a:xfrm>
            <a:off x="8284937" y="3569414"/>
            <a:ext cx="1475058" cy="1983688"/>
            <a:chOff x="8038017" y="2160203"/>
            <a:chExt cx="1411674" cy="1898447"/>
          </a:xfrm>
        </p:grpSpPr>
        <p:pic>
          <p:nvPicPr>
            <p:cNvPr id="122" name="Google Shape;122;p15"/>
            <p:cNvPicPr preferRelativeResize="0"/>
            <p:nvPr/>
          </p:nvPicPr>
          <p:blipFill>
            <a:blip r:embed="rId3">
              <a:alphaModFix/>
            </a:blip>
            <a:stretch>
              <a:fillRect/>
            </a:stretch>
          </p:blipFill>
          <p:spPr>
            <a:xfrm rot="9000028">
              <a:off x="8227148" y="2349325"/>
              <a:ext cx="1033412" cy="1033403"/>
            </a:xfrm>
            <a:prstGeom prst="rect">
              <a:avLst/>
            </a:prstGeom>
            <a:noFill/>
            <a:ln>
              <a:noFill/>
            </a:ln>
          </p:spPr>
        </p:pic>
        <p:sp>
          <p:nvSpPr>
            <p:cNvPr id="123" name="Google Shape;123;p15"/>
            <p:cNvSpPr/>
            <p:nvPr/>
          </p:nvSpPr>
          <p:spPr>
            <a:xfrm>
              <a:off x="8150966" y="3029900"/>
              <a:ext cx="794100" cy="7941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124" name="Google Shape;124;p15"/>
            <p:cNvCxnSpPr/>
            <p:nvPr/>
          </p:nvCxnSpPr>
          <p:spPr>
            <a:xfrm flipH="1" rot="10800000">
              <a:off x="8346400" y="2250550"/>
              <a:ext cx="606300" cy="1808100"/>
            </a:xfrm>
            <a:prstGeom prst="straightConnector1">
              <a:avLst/>
            </a:prstGeom>
            <a:noFill/>
            <a:ln cap="flat" cmpd="sng" w="9525">
              <a:solidFill>
                <a:schemeClr val="accent2"/>
              </a:solidFill>
              <a:prstDash val="solid"/>
              <a:round/>
              <a:headEnd len="med" w="med" type="none"/>
              <a:tailEnd len="med" w="med" type="none"/>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_1">
    <p:spTree>
      <p:nvGrpSpPr>
        <p:cNvPr id="125" name="Shape 125"/>
        <p:cNvGrpSpPr/>
        <p:nvPr/>
      </p:nvGrpSpPr>
      <p:grpSpPr>
        <a:xfrm>
          <a:off x="0" y="0"/>
          <a:ext cx="0" cy="0"/>
          <a:chOff x="0" y="0"/>
          <a:chExt cx="0" cy="0"/>
        </a:xfrm>
      </p:grpSpPr>
      <p:pic>
        <p:nvPicPr>
          <p:cNvPr id="126" name="Google Shape;126;p16"/>
          <p:cNvPicPr preferRelativeResize="0"/>
          <p:nvPr/>
        </p:nvPicPr>
        <p:blipFill rotWithShape="1">
          <a:blip r:embed="rId2">
            <a:alphaModFix/>
          </a:blip>
          <a:srcRect b="3658" l="7127" r="5306" t="10052"/>
          <a:stretch/>
        </p:blipFill>
        <p:spPr>
          <a:xfrm rot="10800000">
            <a:off x="25" y="0"/>
            <a:ext cx="9144003" cy="5143501"/>
          </a:xfrm>
          <a:prstGeom prst="rect">
            <a:avLst/>
          </a:prstGeom>
          <a:noFill/>
          <a:ln>
            <a:noFill/>
          </a:ln>
        </p:spPr>
      </p:pic>
      <p:sp>
        <p:nvSpPr>
          <p:cNvPr id="127" name="Google Shape;127;p16"/>
          <p:cNvSpPr txBox="1"/>
          <p:nvPr>
            <p:ph type="title"/>
          </p:nvPr>
        </p:nvSpPr>
        <p:spPr>
          <a:xfrm>
            <a:off x="713225" y="2255025"/>
            <a:ext cx="1791600" cy="10734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8" name="Google Shape;128;p16"/>
          <p:cNvSpPr txBox="1"/>
          <p:nvPr>
            <p:ph idx="1" type="subTitle"/>
          </p:nvPr>
        </p:nvSpPr>
        <p:spPr>
          <a:xfrm>
            <a:off x="1097900" y="3530600"/>
            <a:ext cx="3275100" cy="107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29" name="Google Shape;129;p16"/>
          <p:cNvSpPr/>
          <p:nvPr>
            <p:ph idx="2" type="pic"/>
          </p:nvPr>
        </p:nvSpPr>
        <p:spPr>
          <a:xfrm>
            <a:off x="4699300" y="709100"/>
            <a:ext cx="4099500" cy="4099500"/>
          </a:xfrm>
          <a:prstGeom prst="ellipse">
            <a:avLst/>
          </a:prstGeom>
          <a:noFill/>
          <a:ln cap="flat" cmpd="sng" w="9525">
            <a:solidFill>
              <a:schemeClr val="accent2"/>
            </a:solidFill>
            <a:prstDash val="solid"/>
            <a:round/>
            <a:headEnd len="sm" w="sm" type="none"/>
            <a:tailEnd len="sm" w="sm" type="none"/>
          </a:ln>
        </p:spPr>
      </p:sp>
      <p:sp>
        <p:nvSpPr>
          <p:cNvPr id="130" name="Google Shape;130;p16"/>
          <p:cNvSpPr/>
          <p:nvPr>
            <p:ph idx="3" type="pic"/>
          </p:nvPr>
        </p:nvSpPr>
        <p:spPr>
          <a:xfrm>
            <a:off x="3000650" y="338100"/>
            <a:ext cx="2334000" cy="2334000"/>
          </a:xfrm>
          <a:prstGeom prst="ellipse">
            <a:avLst/>
          </a:prstGeom>
          <a:noFill/>
          <a:ln cap="flat" cmpd="sng" w="9525">
            <a:solidFill>
              <a:schemeClr val="accent2"/>
            </a:solidFill>
            <a:prstDash val="solid"/>
            <a:round/>
            <a:headEnd len="sm" w="sm" type="none"/>
            <a:tailEnd len="sm" w="sm" type="none"/>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0">
    <p:spTree>
      <p:nvGrpSpPr>
        <p:cNvPr id="131" name="Shape 131"/>
        <p:cNvGrpSpPr/>
        <p:nvPr/>
      </p:nvGrpSpPr>
      <p:grpSpPr>
        <a:xfrm>
          <a:off x="0" y="0"/>
          <a:ext cx="0" cy="0"/>
          <a:chOff x="0" y="0"/>
          <a:chExt cx="0" cy="0"/>
        </a:xfrm>
      </p:grpSpPr>
      <p:pic>
        <p:nvPicPr>
          <p:cNvPr id="132" name="Google Shape;132;p17"/>
          <p:cNvPicPr preferRelativeResize="0"/>
          <p:nvPr/>
        </p:nvPicPr>
        <p:blipFill rotWithShape="1">
          <a:blip r:embed="rId2">
            <a:alphaModFix/>
          </a:blip>
          <a:srcRect b="3218" l="5118" r="4293" t="10492"/>
          <a:stretch/>
        </p:blipFill>
        <p:spPr>
          <a:xfrm>
            <a:off x="25" y="0"/>
            <a:ext cx="9144003" cy="5143501"/>
          </a:xfrm>
          <a:prstGeom prst="rect">
            <a:avLst/>
          </a:prstGeom>
          <a:noFill/>
          <a:ln>
            <a:noFill/>
          </a:ln>
        </p:spPr>
      </p:pic>
      <p:sp>
        <p:nvSpPr>
          <p:cNvPr id="133" name="Google Shape;133;p17"/>
          <p:cNvSpPr txBox="1"/>
          <p:nvPr>
            <p:ph type="title"/>
          </p:nvPr>
        </p:nvSpPr>
        <p:spPr>
          <a:xfrm>
            <a:off x="713225" y="539500"/>
            <a:ext cx="2387100" cy="10269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4" name="Google Shape;134;p17"/>
          <p:cNvSpPr txBox="1"/>
          <p:nvPr>
            <p:ph idx="1" type="subTitle"/>
          </p:nvPr>
        </p:nvSpPr>
        <p:spPr>
          <a:xfrm>
            <a:off x="1612802" y="1788583"/>
            <a:ext cx="2991000" cy="78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35" name="Google Shape;135;p17"/>
          <p:cNvSpPr/>
          <p:nvPr>
            <p:ph idx="2" type="pic"/>
          </p:nvPr>
        </p:nvSpPr>
        <p:spPr>
          <a:xfrm>
            <a:off x="432825" y="2792550"/>
            <a:ext cx="2108400" cy="2108400"/>
          </a:xfrm>
          <a:prstGeom prst="ellipse">
            <a:avLst/>
          </a:prstGeom>
          <a:noFill/>
          <a:ln cap="flat" cmpd="sng" w="9525">
            <a:solidFill>
              <a:schemeClr val="accent2"/>
            </a:solidFill>
            <a:prstDash val="solid"/>
            <a:round/>
            <a:headEnd len="sm" w="sm" type="none"/>
            <a:tailEnd len="sm" w="sm" type="none"/>
          </a:ln>
        </p:spPr>
      </p:sp>
      <p:sp>
        <p:nvSpPr>
          <p:cNvPr id="136" name="Google Shape;136;p17"/>
          <p:cNvSpPr/>
          <p:nvPr>
            <p:ph idx="3" type="pic"/>
          </p:nvPr>
        </p:nvSpPr>
        <p:spPr>
          <a:xfrm>
            <a:off x="4973100" y="293300"/>
            <a:ext cx="3846900" cy="3846900"/>
          </a:xfrm>
          <a:prstGeom prst="ellipse">
            <a:avLst/>
          </a:prstGeom>
          <a:noFill/>
          <a:ln cap="flat" cmpd="sng" w="9525">
            <a:solidFill>
              <a:schemeClr val="accent2"/>
            </a:solidFill>
            <a:prstDash val="solid"/>
            <a:round/>
            <a:headEnd len="sm" w="sm" type="none"/>
            <a:tailEnd len="sm" w="sm" type="none"/>
          </a:ln>
        </p:spPr>
      </p:sp>
      <p:sp>
        <p:nvSpPr>
          <p:cNvPr id="137" name="Google Shape;137;p17"/>
          <p:cNvSpPr/>
          <p:nvPr>
            <p:ph idx="4" type="pic"/>
          </p:nvPr>
        </p:nvSpPr>
        <p:spPr>
          <a:xfrm>
            <a:off x="4511800" y="3072738"/>
            <a:ext cx="1548000" cy="1548000"/>
          </a:xfrm>
          <a:prstGeom prst="ellipse">
            <a:avLst/>
          </a:prstGeom>
          <a:noFill/>
          <a:ln cap="flat" cmpd="sng" w="9525">
            <a:solidFill>
              <a:schemeClr val="accent2"/>
            </a:solidFill>
            <a:prstDash val="solid"/>
            <a:round/>
            <a:headEnd len="sm" w="sm" type="none"/>
            <a:tailEnd len="sm" w="sm" type="none"/>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0_1">
    <p:spTree>
      <p:nvGrpSpPr>
        <p:cNvPr id="138" name="Shape 138"/>
        <p:cNvGrpSpPr/>
        <p:nvPr/>
      </p:nvGrpSpPr>
      <p:grpSpPr>
        <a:xfrm>
          <a:off x="0" y="0"/>
          <a:ext cx="0" cy="0"/>
          <a:chOff x="0" y="0"/>
          <a:chExt cx="0" cy="0"/>
        </a:xfrm>
      </p:grpSpPr>
      <p:pic>
        <p:nvPicPr>
          <p:cNvPr id="139" name="Google Shape;139;p18"/>
          <p:cNvPicPr preferRelativeResize="0"/>
          <p:nvPr/>
        </p:nvPicPr>
        <p:blipFill rotWithShape="1">
          <a:blip r:embed="rId2">
            <a:alphaModFix/>
          </a:blip>
          <a:srcRect b="12834" l="9636" r="10395" t="8375"/>
          <a:stretch/>
        </p:blipFill>
        <p:spPr>
          <a:xfrm>
            <a:off x="0" y="0"/>
            <a:ext cx="9144003" cy="5143501"/>
          </a:xfrm>
          <a:prstGeom prst="rect">
            <a:avLst/>
          </a:prstGeom>
          <a:noFill/>
          <a:ln>
            <a:noFill/>
          </a:ln>
        </p:spPr>
      </p:pic>
      <p:sp>
        <p:nvSpPr>
          <p:cNvPr id="140" name="Google Shape;140;p18"/>
          <p:cNvSpPr txBox="1"/>
          <p:nvPr>
            <p:ph type="title"/>
          </p:nvPr>
        </p:nvSpPr>
        <p:spPr>
          <a:xfrm>
            <a:off x="713250" y="445025"/>
            <a:ext cx="4635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1" name="Google Shape;141;p18"/>
          <p:cNvSpPr txBox="1"/>
          <p:nvPr>
            <p:ph idx="1" type="body"/>
          </p:nvPr>
        </p:nvSpPr>
        <p:spPr>
          <a:xfrm>
            <a:off x="713250" y="1357050"/>
            <a:ext cx="7717500" cy="22962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Nunito Light"/>
              <a:buChar char="●"/>
              <a:defRPr/>
            </a:lvl1pPr>
            <a:lvl2pPr indent="-304800" lvl="1" marL="914400" rtl="0">
              <a:lnSpc>
                <a:spcPct val="100000"/>
              </a:lnSpc>
              <a:spcBef>
                <a:spcPts val="120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42" name="Shape 142"/>
        <p:cNvGrpSpPr/>
        <p:nvPr/>
      </p:nvGrpSpPr>
      <p:grpSpPr>
        <a:xfrm>
          <a:off x="0" y="0"/>
          <a:ext cx="0" cy="0"/>
          <a:chOff x="0" y="0"/>
          <a:chExt cx="0" cy="0"/>
        </a:xfrm>
      </p:grpSpPr>
      <p:pic>
        <p:nvPicPr>
          <p:cNvPr id="143" name="Google Shape;143;p19"/>
          <p:cNvPicPr preferRelativeResize="0"/>
          <p:nvPr/>
        </p:nvPicPr>
        <p:blipFill rotWithShape="1">
          <a:blip r:embed="rId2">
            <a:alphaModFix/>
          </a:blip>
          <a:srcRect b="23515" l="16157" r="8444" t="2184"/>
          <a:stretch/>
        </p:blipFill>
        <p:spPr>
          <a:xfrm rot="10800000">
            <a:off x="25" y="0"/>
            <a:ext cx="9144003" cy="5143501"/>
          </a:xfrm>
          <a:prstGeom prst="rect">
            <a:avLst/>
          </a:prstGeom>
          <a:noFill/>
          <a:ln>
            <a:noFill/>
          </a:ln>
        </p:spPr>
      </p:pic>
      <p:sp>
        <p:nvSpPr>
          <p:cNvPr id="144" name="Google Shape;144;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5" name="Google Shape;145;p19"/>
          <p:cNvSpPr txBox="1"/>
          <p:nvPr>
            <p:ph idx="1" type="subTitle"/>
          </p:nvPr>
        </p:nvSpPr>
        <p:spPr>
          <a:xfrm>
            <a:off x="1292850" y="2532425"/>
            <a:ext cx="1845300" cy="141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46" name="Google Shape;146;p19"/>
          <p:cNvSpPr txBox="1"/>
          <p:nvPr>
            <p:ph idx="2" type="subTitle"/>
          </p:nvPr>
        </p:nvSpPr>
        <p:spPr>
          <a:xfrm>
            <a:off x="3935775" y="2532425"/>
            <a:ext cx="1845300" cy="141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47" name="Google Shape;147;p19"/>
          <p:cNvSpPr txBox="1"/>
          <p:nvPr>
            <p:ph idx="3" type="subTitle"/>
          </p:nvPr>
        </p:nvSpPr>
        <p:spPr>
          <a:xfrm>
            <a:off x="6578700" y="2532425"/>
            <a:ext cx="1845300" cy="141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48" name="Google Shape;148;p19"/>
          <p:cNvSpPr txBox="1"/>
          <p:nvPr>
            <p:ph idx="4" type="subTitle"/>
          </p:nvPr>
        </p:nvSpPr>
        <p:spPr>
          <a:xfrm>
            <a:off x="720000" y="1682225"/>
            <a:ext cx="1930800" cy="774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49" name="Google Shape;149;p19"/>
          <p:cNvSpPr txBox="1"/>
          <p:nvPr>
            <p:ph idx="5" type="subTitle"/>
          </p:nvPr>
        </p:nvSpPr>
        <p:spPr>
          <a:xfrm>
            <a:off x="3362925" y="1682225"/>
            <a:ext cx="1930800" cy="774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50" name="Google Shape;150;p19"/>
          <p:cNvSpPr txBox="1"/>
          <p:nvPr>
            <p:ph idx="6" type="subTitle"/>
          </p:nvPr>
        </p:nvSpPr>
        <p:spPr>
          <a:xfrm>
            <a:off x="6005850" y="1682225"/>
            <a:ext cx="1930800" cy="774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151" name="Google Shape;151;p19"/>
          <p:cNvGrpSpPr/>
          <p:nvPr/>
        </p:nvGrpSpPr>
        <p:grpSpPr>
          <a:xfrm>
            <a:off x="8424075" y="63275"/>
            <a:ext cx="964800" cy="1058400"/>
            <a:chOff x="8424075" y="63275"/>
            <a:chExt cx="964800" cy="1058400"/>
          </a:xfrm>
        </p:grpSpPr>
        <p:sp>
          <p:nvSpPr>
            <p:cNvPr id="152" name="Google Shape;152;p19"/>
            <p:cNvSpPr/>
            <p:nvPr/>
          </p:nvSpPr>
          <p:spPr>
            <a:xfrm>
              <a:off x="8462395" y="138953"/>
              <a:ext cx="717300" cy="7173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153" name="Google Shape;153;p19"/>
            <p:cNvCxnSpPr/>
            <p:nvPr/>
          </p:nvCxnSpPr>
          <p:spPr>
            <a:xfrm rot="10800000">
              <a:off x="8424075" y="63275"/>
              <a:ext cx="964800" cy="1058400"/>
            </a:xfrm>
            <a:prstGeom prst="straightConnector1">
              <a:avLst/>
            </a:prstGeom>
            <a:noFill/>
            <a:ln cap="flat" cmpd="sng" w="9525">
              <a:solidFill>
                <a:schemeClr val="accent2"/>
              </a:solidFill>
              <a:prstDash val="solid"/>
              <a:round/>
              <a:headEnd len="med" w="med" type="none"/>
              <a:tailEnd len="med" w="med" type="none"/>
            </a:ln>
          </p:spPr>
        </p:cxnSp>
        <p:sp>
          <p:nvSpPr>
            <p:cNvPr id="154" name="Google Shape;154;p19"/>
            <p:cNvSpPr/>
            <p:nvPr/>
          </p:nvSpPr>
          <p:spPr>
            <a:xfrm>
              <a:off x="8834661" y="539506"/>
              <a:ext cx="462600" cy="4626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grpSp>
        <p:nvGrpSpPr>
          <p:cNvPr id="155" name="Google Shape;155;p19"/>
          <p:cNvGrpSpPr/>
          <p:nvPr/>
        </p:nvGrpSpPr>
        <p:grpSpPr>
          <a:xfrm>
            <a:off x="-175409" y="3967473"/>
            <a:ext cx="1777263" cy="1777256"/>
            <a:chOff x="-175409" y="3967473"/>
            <a:chExt cx="1777263" cy="1777256"/>
          </a:xfrm>
        </p:grpSpPr>
        <p:pic>
          <p:nvPicPr>
            <p:cNvPr id="156" name="Google Shape;156;p19"/>
            <p:cNvPicPr preferRelativeResize="0"/>
            <p:nvPr/>
          </p:nvPicPr>
          <p:blipFill>
            <a:blip r:embed="rId3">
              <a:alphaModFix/>
            </a:blip>
            <a:stretch>
              <a:fillRect/>
            </a:stretch>
          </p:blipFill>
          <p:spPr>
            <a:xfrm rot="-3545504">
              <a:off x="65375" y="4208250"/>
              <a:ext cx="1295701" cy="1295701"/>
            </a:xfrm>
            <a:prstGeom prst="rect">
              <a:avLst/>
            </a:prstGeom>
            <a:noFill/>
            <a:ln>
              <a:noFill/>
            </a:ln>
          </p:spPr>
        </p:pic>
        <p:sp>
          <p:nvSpPr>
            <p:cNvPr id="157" name="Google Shape;157;p19"/>
            <p:cNvSpPr/>
            <p:nvPr/>
          </p:nvSpPr>
          <p:spPr>
            <a:xfrm>
              <a:off x="-175409" y="4013725"/>
              <a:ext cx="794100" cy="7941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58" name="Shape 158"/>
        <p:cNvGrpSpPr/>
        <p:nvPr/>
      </p:nvGrpSpPr>
      <p:grpSpPr>
        <a:xfrm>
          <a:off x="0" y="0"/>
          <a:ext cx="0" cy="0"/>
          <a:chOff x="0" y="0"/>
          <a:chExt cx="0" cy="0"/>
        </a:xfrm>
      </p:grpSpPr>
      <p:pic>
        <p:nvPicPr>
          <p:cNvPr id="159" name="Google Shape;159;p20"/>
          <p:cNvPicPr preferRelativeResize="0"/>
          <p:nvPr/>
        </p:nvPicPr>
        <p:blipFill rotWithShape="1">
          <a:blip r:embed="rId2">
            <a:alphaModFix/>
          </a:blip>
          <a:srcRect b="19339" l="9018" r="11243" t="4701"/>
          <a:stretch/>
        </p:blipFill>
        <p:spPr>
          <a:xfrm>
            <a:off x="25" y="0"/>
            <a:ext cx="9144003" cy="5143501"/>
          </a:xfrm>
          <a:prstGeom prst="rect">
            <a:avLst/>
          </a:prstGeom>
          <a:noFill/>
          <a:ln>
            <a:noFill/>
          </a:ln>
        </p:spPr>
      </p:pic>
      <p:sp>
        <p:nvSpPr>
          <p:cNvPr id="160" name="Google Shape;160;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1" name="Google Shape;161;p20"/>
          <p:cNvSpPr txBox="1"/>
          <p:nvPr>
            <p:ph idx="1" type="subTitle"/>
          </p:nvPr>
        </p:nvSpPr>
        <p:spPr>
          <a:xfrm>
            <a:off x="1511225" y="1751207"/>
            <a:ext cx="2639100" cy="108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62" name="Google Shape;162;p20"/>
          <p:cNvSpPr txBox="1"/>
          <p:nvPr>
            <p:ph idx="2" type="subTitle"/>
          </p:nvPr>
        </p:nvSpPr>
        <p:spPr>
          <a:xfrm>
            <a:off x="5798345" y="1751200"/>
            <a:ext cx="2639100" cy="108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63" name="Google Shape;163;p20"/>
          <p:cNvSpPr txBox="1"/>
          <p:nvPr>
            <p:ph idx="3" type="subTitle"/>
          </p:nvPr>
        </p:nvSpPr>
        <p:spPr>
          <a:xfrm>
            <a:off x="1511225" y="3515600"/>
            <a:ext cx="2639100" cy="108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64" name="Google Shape;164;p20"/>
          <p:cNvSpPr txBox="1"/>
          <p:nvPr>
            <p:ph idx="4" type="subTitle"/>
          </p:nvPr>
        </p:nvSpPr>
        <p:spPr>
          <a:xfrm>
            <a:off x="5798343" y="3515598"/>
            <a:ext cx="2639100" cy="108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65" name="Google Shape;165;p20"/>
          <p:cNvSpPr txBox="1"/>
          <p:nvPr>
            <p:ph idx="5" type="subTitle"/>
          </p:nvPr>
        </p:nvSpPr>
        <p:spPr>
          <a:xfrm>
            <a:off x="720000" y="1321075"/>
            <a:ext cx="19143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Font typeface="Aboreto"/>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1800"/>
              <a:buFont typeface="Aboreto"/>
              <a:buNone/>
              <a:defRPr sz="1800">
                <a:latin typeface="Aboreto"/>
                <a:ea typeface="Aboreto"/>
                <a:cs typeface="Aboreto"/>
                <a:sym typeface="Aboreto"/>
              </a:defRPr>
            </a:lvl2pPr>
            <a:lvl3pPr lvl="2" rtl="0" algn="ctr">
              <a:lnSpc>
                <a:spcPct val="100000"/>
              </a:lnSpc>
              <a:spcBef>
                <a:spcPts val="0"/>
              </a:spcBef>
              <a:spcAft>
                <a:spcPts val="0"/>
              </a:spcAft>
              <a:buSzPts val="1800"/>
              <a:buFont typeface="Aboreto"/>
              <a:buNone/>
              <a:defRPr sz="1800">
                <a:latin typeface="Aboreto"/>
                <a:ea typeface="Aboreto"/>
                <a:cs typeface="Aboreto"/>
                <a:sym typeface="Aboreto"/>
              </a:defRPr>
            </a:lvl3pPr>
            <a:lvl4pPr lvl="3" rtl="0" algn="ctr">
              <a:lnSpc>
                <a:spcPct val="100000"/>
              </a:lnSpc>
              <a:spcBef>
                <a:spcPts val="0"/>
              </a:spcBef>
              <a:spcAft>
                <a:spcPts val="0"/>
              </a:spcAft>
              <a:buSzPts val="1800"/>
              <a:buFont typeface="Aboreto"/>
              <a:buNone/>
              <a:defRPr sz="1800">
                <a:latin typeface="Aboreto"/>
                <a:ea typeface="Aboreto"/>
                <a:cs typeface="Aboreto"/>
                <a:sym typeface="Aboreto"/>
              </a:defRPr>
            </a:lvl4pPr>
            <a:lvl5pPr lvl="4" rtl="0" algn="ctr">
              <a:lnSpc>
                <a:spcPct val="100000"/>
              </a:lnSpc>
              <a:spcBef>
                <a:spcPts val="0"/>
              </a:spcBef>
              <a:spcAft>
                <a:spcPts val="0"/>
              </a:spcAft>
              <a:buSzPts val="1800"/>
              <a:buFont typeface="Aboreto"/>
              <a:buNone/>
              <a:defRPr sz="1800">
                <a:latin typeface="Aboreto"/>
                <a:ea typeface="Aboreto"/>
                <a:cs typeface="Aboreto"/>
                <a:sym typeface="Aboreto"/>
              </a:defRPr>
            </a:lvl5pPr>
            <a:lvl6pPr lvl="5" rtl="0" algn="ctr">
              <a:lnSpc>
                <a:spcPct val="100000"/>
              </a:lnSpc>
              <a:spcBef>
                <a:spcPts val="0"/>
              </a:spcBef>
              <a:spcAft>
                <a:spcPts val="0"/>
              </a:spcAft>
              <a:buSzPts val="1800"/>
              <a:buFont typeface="Aboreto"/>
              <a:buNone/>
              <a:defRPr sz="1800">
                <a:latin typeface="Aboreto"/>
                <a:ea typeface="Aboreto"/>
                <a:cs typeface="Aboreto"/>
                <a:sym typeface="Aboreto"/>
              </a:defRPr>
            </a:lvl6pPr>
            <a:lvl7pPr lvl="6" rtl="0" algn="ctr">
              <a:lnSpc>
                <a:spcPct val="100000"/>
              </a:lnSpc>
              <a:spcBef>
                <a:spcPts val="0"/>
              </a:spcBef>
              <a:spcAft>
                <a:spcPts val="0"/>
              </a:spcAft>
              <a:buSzPts val="1800"/>
              <a:buFont typeface="Aboreto"/>
              <a:buNone/>
              <a:defRPr sz="1800">
                <a:latin typeface="Aboreto"/>
                <a:ea typeface="Aboreto"/>
                <a:cs typeface="Aboreto"/>
                <a:sym typeface="Aboreto"/>
              </a:defRPr>
            </a:lvl7pPr>
            <a:lvl8pPr lvl="7" rtl="0" algn="ctr">
              <a:lnSpc>
                <a:spcPct val="100000"/>
              </a:lnSpc>
              <a:spcBef>
                <a:spcPts val="0"/>
              </a:spcBef>
              <a:spcAft>
                <a:spcPts val="0"/>
              </a:spcAft>
              <a:buSzPts val="1800"/>
              <a:buFont typeface="Aboreto"/>
              <a:buNone/>
              <a:defRPr sz="1800">
                <a:latin typeface="Aboreto"/>
                <a:ea typeface="Aboreto"/>
                <a:cs typeface="Aboreto"/>
                <a:sym typeface="Aboreto"/>
              </a:defRPr>
            </a:lvl8pPr>
            <a:lvl9pPr lvl="8" rtl="0" algn="ctr">
              <a:lnSpc>
                <a:spcPct val="100000"/>
              </a:lnSpc>
              <a:spcBef>
                <a:spcPts val="0"/>
              </a:spcBef>
              <a:spcAft>
                <a:spcPts val="0"/>
              </a:spcAft>
              <a:buSzPts val="1800"/>
              <a:buFont typeface="Aboreto"/>
              <a:buNone/>
              <a:defRPr sz="1800">
                <a:latin typeface="Aboreto"/>
                <a:ea typeface="Aboreto"/>
                <a:cs typeface="Aboreto"/>
                <a:sym typeface="Aboreto"/>
              </a:defRPr>
            </a:lvl9pPr>
          </a:lstStyle>
          <a:p/>
        </p:txBody>
      </p:sp>
      <p:sp>
        <p:nvSpPr>
          <p:cNvPr id="166" name="Google Shape;166;p20"/>
          <p:cNvSpPr txBox="1"/>
          <p:nvPr>
            <p:ph idx="6" type="subTitle"/>
          </p:nvPr>
        </p:nvSpPr>
        <p:spPr>
          <a:xfrm>
            <a:off x="720000" y="3085526"/>
            <a:ext cx="19143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Font typeface="Aboreto"/>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1800"/>
              <a:buFont typeface="Aboreto"/>
              <a:buNone/>
              <a:defRPr sz="1800">
                <a:latin typeface="Aboreto"/>
                <a:ea typeface="Aboreto"/>
                <a:cs typeface="Aboreto"/>
                <a:sym typeface="Aboreto"/>
              </a:defRPr>
            </a:lvl2pPr>
            <a:lvl3pPr lvl="2" rtl="0" algn="ctr">
              <a:lnSpc>
                <a:spcPct val="100000"/>
              </a:lnSpc>
              <a:spcBef>
                <a:spcPts val="0"/>
              </a:spcBef>
              <a:spcAft>
                <a:spcPts val="0"/>
              </a:spcAft>
              <a:buSzPts val="1800"/>
              <a:buFont typeface="Aboreto"/>
              <a:buNone/>
              <a:defRPr sz="1800">
                <a:latin typeface="Aboreto"/>
                <a:ea typeface="Aboreto"/>
                <a:cs typeface="Aboreto"/>
                <a:sym typeface="Aboreto"/>
              </a:defRPr>
            </a:lvl3pPr>
            <a:lvl4pPr lvl="3" rtl="0" algn="ctr">
              <a:lnSpc>
                <a:spcPct val="100000"/>
              </a:lnSpc>
              <a:spcBef>
                <a:spcPts val="0"/>
              </a:spcBef>
              <a:spcAft>
                <a:spcPts val="0"/>
              </a:spcAft>
              <a:buSzPts val="1800"/>
              <a:buFont typeface="Aboreto"/>
              <a:buNone/>
              <a:defRPr sz="1800">
                <a:latin typeface="Aboreto"/>
                <a:ea typeface="Aboreto"/>
                <a:cs typeface="Aboreto"/>
                <a:sym typeface="Aboreto"/>
              </a:defRPr>
            </a:lvl4pPr>
            <a:lvl5pPr lvl="4" rtl="0" algn="ctr">
              <a:lnSpc>
                <a:spcPct val="100000"/>
              </a:lnSpc>
              <a:spcBef>
                <a:spcPts val="0"/>
              </a:spcBef>
              <a:spcAft>
                <a:spcPts val="0"/>
              </a:spcAft>
              <a:buSzPts val="1800"/>
              <a:buFont typeface="Aboreto"/>
              <a:buNone/>
              <a:defRPr sz="1800">
                <a:latin typeface="Aboreto"/>
                <a:ea typeface="Aboreto"/>
                <a:cs typeface="Aboreto"/>
                <a:sym typeface="Aboreto"/>
              </a:defRPr>
            </a:lvl5pPr>
            <a:lvl6pPr lvl="5" rtl="0" algn="ctr">
              <a:lnSpc>
                <a:spcPct val="100000"/>
              </a:lnSpc>
              <a:spcBef>
                <a:spcPts val="0"/>
              </a:spcBef>
              <a:spcAft>
                <a:spcPts val="0"/>
              </a:spcAft>
              <a:buSzPts val="1800"/>
              <a:buFont typeface="Aboreto"/>
              <a:buNone/>
              <a:defRPr sz="1800">
                <a:latin typeface="Aboreto"/>
                <a:ea typeface="Aboreto"/>
                <a:cs typeface="Aboreto"/>
                <a:sym typeface="Aboreto"/>
              </a:defRPr>
            </a:lvl6pPr>
            <a:lvl7pPr lvl="6" rtl="0" algn="ctr">
              <a:lnSpc>
                <a:spcPct val="100000"/>
              </a:lnSpc>
              <a:spcBef>
                <a:spcPts val="0"/>
              </a:spcBef>
              <a:spcAft>
                <a:spcPts val="0"/>
              </a:spcAft>
              <a:buSzPts val="1800"/>
              <a:buFont typeface="Aboreto"/>
              <a:buNone/>
              <a:defRPr sz="1800">
                <a:latin typeface="Aboreto"/>
                <a:ea typeface="Aboreto"/>
                <a:cs typeface="Aboreto"/>
                <a:sym typeface="Aboreto"/>
              </a:defRPr>
            </a:lvl7pPr>
            <a:lvl8pPr lvl="7" rtl="0" algn="ctr">
              <a:lnSpc>
                <a:spcPct val="100000"/>
              </a:lnSpc>
              <a:spcBef>
                <a:spcPts val="0"/>
              </a:spcBef>
              <a:spcAft>
                <a:spcPts val="0"/>
              </a:spcAft>
              <a:buSzPts val="1800"/>
              <a:buFont typeface="Aboreto"/>
              <a:buNone/>
              <a:defRPr sz="1800">
                <a:latin typeface="Aboreto"/>
                <a:ea typeface="Aboreto"/>
                <a:cs typeface="Aboreto"/>
                <a:sym typeface="Aboreto"/>
              </a:defRPr>
            </a:lvl8pPr>
            <a:lvl9pPr lvl="8" rtl="0" algn="ctr">
              <a:lnSpc>
                <a:spcPct val="100000"/>
              </a:lnSpc>
              <a:spcBef>
                <a:spcPts val="0"/>
              </a:spcBef>
              <a:spcAft>
                <a:spcPts val="0"/>
              </a:spcAft>
              <a:buSzPts val="1800"/>
              <a:buFont typeface="Aboreto"/>
              <a:buNone/>
              <a:defRPr sz="1800">
                <a:latin typeface="Aboreto"/>
                <a:ea typeface="Aboreto"/>
                <a:cs typeface="Aboreto"/>
                <a:sym typeface="Aboreto"/>
              </a:defRPr>
            </a:lvl9pPr>
          </a:lstStyle>
          <a:p/>
        </p:txBody>
      </p:sp>
      <p:sp>
        <p:nvSpPr>
          <p:cNvPr id="167" name="Google Shape;167;p20"/>
          <p:cNvSpPr txBox="1"/>
          <p:nvPr>
            <p:ph idx="7" type="subTitle"/>
          </p:nvPr>
        </p:nvSpPr>
        <p:spPr>
          <a:xfrm>
            <a:off x="4696450" y="1321075"/>
            <a:ext cx="19143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Font typeface="Aboreto"/>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1800"/>
              <a:buFont typeface="Aboreto"/>
              <a:buNone/>
              <a:defRPr sz="1800">
                <a:latin typeface="Aboreto"/>
                <a:ea typeface="Aboreto"/>
                <a:cs typeface="Aboreto"/>
                <a:sym typeface="Aboreto"/>
              </a:defRPr>
            </a:lvl2pPr>
            <a:lvl3pPr lvl="2" rtl="0" algn="ctr">
              <a:lnSpc>
                <a:spcPct val="100000"/>
              </a:lnSpc>
              <a:spcBef>
                <a:spcPts val="0"/>
              </a:spcBef>
              <a:spcAft>
                <a:spcPts val="0"/>
              </a:spcAft>
              <a:buSzPts val="1800"/>
              <a:buFont typeface="Aboreto"/>
              <a:buNone/>
              <a:defRPr sz="1800">
                <a:latin typeface="Aboreto"/>
                <a:ea typeface="Aboreto"/>
                <a:cs typeface="Aboreto"/>
                <a:sym typeface="Aboreto"/>
              </a:defRPr>
            </a:lvl3pPr>
            <a:lvl4pPr lvl="3" rtl="0" algn="ctr">
              <a:lnSpc>
                <a:spcPct val="100000"/>
              </a:lnSpc>
              <a:spcBef>
                <a:spcPts val="0"/>
              </a:spcBef>
              <a:spcAft>
                <a:spcPts val="0"/>
              </a:spcAft>
              <a:buSzPts val="1800"/>
              <a:buFont typeface="Aboreto"/>
              <a:buNone/>
              <a:defRPr sz="1800">
                <a:latin typeface="Aboreto"/>
                <a:ea typeface="Aboreto"/>
                <a:cs typeface="Aboreto"/>
                <a:sym typeface="Aboreto"/>
              </a:defRPr>
            </a:lvl4pPr>
            <a:lvl5pPr lvl="4" rtl="0" algn="ctr">
              <a:lnSpc>
                <a:spcPct val="100000"/>
              </a:lnSpc>
              <a:spcBef>
                <a:spcPts val="0"/>
              </a:spcBef>
              <a:spcAft>
                <a:spcPts val="0"/>
              </a:spcAft>
              <a:buSzPts val="1800"/>
              <a:buFont typeface="Aboreto"/>
              <a:buNone/>
              <a:defRPr sz="1800">
                <a:latin typeface="Aboreto"/>
                <a:ea typeface="Aboreto"/>
                <a:cs typeface="Aboreto"/>
                <a:sym typeface="Aboreto"/>
              </a:defRPr>
            </a:lvl5pPr>
            <a:lvl6pPr lvl="5" rtl="0" algn="ctr">
              <a:lnSpc>
                <a:spcPct val="100000"/>
              </a:lnSpc>
              <a:spcBef>
                <a:spcPts val="0"/>
              </a:spcBef>
              <a:spcAft>
                <a:spcPts val="0"/>
              </a:spcAft>
              <a:buSzPts val="1800"/>
              <a:buFont typeface="Aboreto"/>
              <a:buNone/>
              <a:defRPr sz="1800">
                <a:latin typeface="Aboreto"/>
                <a:ea typeface="Aboreto"/>
                <a:cs typeface="Aboreto"/>
                <a:sym typeface="Aboreto"/>
              </a:defRPr>
            </a:lvl6pPr>
            <a:lvl7pPr lvl="6" rtl="0" algn="ctr">
              <a:lnSpc>
                <a:spcPct val="100000"/>
              </a:lnSpc>
              <a:spcBef>
                <a:spcPts val="0"/>
              </a:spcBef>
              <a:spcAft>
                <a:spcPts val="0"/>
              </a:spcAft>
              <a:buSzPts val="1800"/>
              <a:buFont typeface="Aboreto"/>
              <a:buNone/>
              <a:defRPr sz="1800">
                <a:latin typeface="Aboreto"/>
                <a:ea typeface="Aboreto"/>
                <a:cs typeface="Aboreto"/>
                <a:sym typeface="Aboreto"/>
              </a:defRPr>
            </a:lvl7pPr>
            <a:lvl8pPr lvl="7" rtl="0" algn="ctr">
              <a:lnSpc>
                <a:spcPct val="100000"/>
              </a:lnSpc>
              <a:spcBef>
                <a:spcPts val="0"/>
              </a:spcBef>
              <a:spcAft>
                <a:spcPts val="0"/>
              </a:spcAft>
              <a:buSzPts val="1800"/>
              <a:buFont typeface="Aboreto"/>
              <a:buNone/>
              <a:defRPr sz="1800">
                <a:latin typeface="Aboreto"/>
                <a:ea typeface="Aboreto"/>
                <a:cs typeface="Aboreto"/>
                <a:sym typeface="Aboreto"/>
              </a:defRPr>
            </a:lvl8pPr>
            <a:lvl9pPr lvl="8" rtl="0" algn="ctr">
              <a:lnSpc>
                <a:spcPct val="100000"/>
              </a:lnSpc>
              <a:spcBef>
                <a:spcPts val="0"/>
              </a:spcBef>
              <a:spcAft>
                <a:spcPts val="0"/>
              </a:spcAft>
              <a:buSzPts val="1800"/>
              <a:buFont typeface="Aboreto"/>
              <a:buNone/>
              <a:defRPr sz="1800">
                <a:latin typeface="Aboreto"/>
                <a:ea typeface="Aboreto"/>
                <a:cs typeface="Aboreto"/>
                <a:sym typeface="Aboreto"/>
              </a:defRPr>
            </a:lvl9pPr>
          </a:lstStyle>
          <a:p/>
        </p:txBody>
      </p:sp>
      <p:sp>
        <p:nvSpPr>
          <p:cNvPr id="168" name="Google Shape;168;p20"/>
          <p:cNvSpPr txBox="1"/>
          <p:nvPr>
            <p:ph idx="8" type="subTitle"/>
          </p:nvPr>
        </p:nvSpPr>
        <p:spPr>
          <a:xfrm>
            <a:off x="4696450" y="3085525"/>
            <a:ext cx="19143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Font typeface="Aboreto"/>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1800"/>
              <a:buFont typeface="Aboreto"/>
              <a:buNone/>
              <a:defRPr sz="1800">
                <a:latin typeface="Aboreto"/>
                <a:ea typeface="Aboreto"/>
                <a:cs typeface="Aboreto"/>
                <a:sym typeface="Aboreto"/>
              </a:defRPr>
            </a:lvl2pPr>
            <a:lvl3pPr lvl="2" rtl="0" algn="ctr">
              <a:lnSpc>
                <a:spcPct val="100000"/>
              </a:lnSpc>
              <a:spcBef>
                <a:spcPts val="0"/>
              </a:spcBef>
              <a:spcAft>
                <a:spcPts val="0"/>
              </a:spcAft>
              <a:buSzPts val="1800"/>
              <a:buFont typeface="Aboreto"/>
              <a:buNone/>
              <a:defRPr sz="1800">
                <a:latin typeface="Aboreto"/>
                <a:ea typeface="Aboreto"/>
                <a:cs typeface="Aboreto"/>
                <a:sym typeface="Aboreto"/>
              </a:defRPr>
            </a:lvl3pPr>
            <a:lvl4pPr lvl="3" rtl="0" algn="ctr">
              <a:lnSpc>
                <a:spcPct val="100000"/>
              </a:lnSpc>
              <a:spcBef>
                <a:spcPts val="0"/>
              </a:spcBef>
              <a:spcAft>
                <a:spcPts val="0"/>
              </a:spcAft>
              <a:buSzPts val="1800"/>
              <a:buFont typeface="Aboreto"/>
              <a:buNone/>
              <a:defRPr sz="1800">
                <a:latin typeface="Aboreto"/>
                <a:ea typeface="Aboreto"/>
                <a:cs typeface="Aboreto"/>
                <a:sym typeface="Aboreto"/>
              </a:defRPr>
            </a:lvl4pPr>
            <a:lvl5pPr lvl="4" rtl="0" algn="ctr">
              <a:lnSpc>
                <a:spcPct val="100000"/>
              </a:lnSpc>
              <a:spcBef>
                <a:spcPts val="0"/>
              </a:spcBef>
              <a:spcAft>
                <a:spcPts val="0"/>
              </a:spcAft>
              <a:buSzPts val="1800"/>
              <a:buFont typeface="Aboreto"/>
              <a:buNone/>
              <a:defRPr sz="1800">
                <a:latin typeface="Aboreto"/>
                <a:ea typeface="Aboreto"/>
                <a:cs typeface="Aboreto"/>
                <a:sym typeface="Aboreto"/>
              </a:defRPr>
            </a:lvl5pPr>
            <a:lvl6pPr lvl="5" rtl="0" algn="ctr">
              <a:lnSpc>
                <a:spcPct val="100000"/>
              </a:lnSpc>
              <a:spcBef>
                <a:spcPts val="0"/>
              </a:spcBef>
              <a:spcAft>
                <a:spcPts val="0"/>
              </a:spcAft>
              <a:buSzPts val="1800"/>
              <a:buFont typeface="Aboreto"/>
              <a:buNone/>
              <a:defRPr sz="1800">
                <a:latin typeface="Aboreto"/>
                <a:ea typeface="Aboreto"/>
                <a:cs typeface="Aboreto"/>
                <a:sym typeface="Aboreto"/>
              </a:defRPr>
            </a:lvl6pPr>
            <a:lvl7pPr lvl="6" rtl="0" algn="ctr">
              <a:lnSpc>
                <a:spcPct val="100000"/>
              </a:lnSpc>
              <a:spcBef>
                <a:spcPts val="0"/>
              </a:spcBef>
              <a:spcAft>
                <a:spcPts val="0"/>
              </a:spcAft>
              <a:buSzPts val="1800"/>
              <a:buFont typeface="Aboreto"/>
              <a:buNone/>
              <a:defRPr sz="1800">
                <a:latin typeface="Aboreto"/>
                <a:ea typeface="Aboreto"/>
                <a:cs typeface="Aboreto"/>
                <a:sym typeface="Aboreto"/>
              </a:defRPr>
            </a:lvl7pPr>
            <a:lvl8pPr lvl="7" rtl="0" algn="ctr">
              <a:lnSpc>
                <a:spcPct val="100000"/>
              </a:lnSpc>
              <a:spcBef>
                <a:spcPts val="0"/>
              </a:spcBef>
              <a:spcAft>
                <a:spcPts val="0"/>
              </a:spcAft>
              <a:buSzPts val="1800"/>
              <a:buFont typeface="Aboreto"/>
              <a:buNone/>
              <a:defRPr sz="1800">
                <a:latin typeface="Aboreto"/>
                <a:ea typeface="Aboreto"/>
                <a:cs typeface="Aboreto"/>
                <a:sym typeface="Aboreto"/>
              </a:defRPr>
            </a:lvl8pPr>
            <a:lvl9pPr lvl="8" rtl="0" algn="ctr">
              <a:lnSpc>
                <a:spcPct val="100000"/>
              </a:lnSpc>
              <a:spcBef>
                <a:spcPts val="0"/>
              </a:spcBef>
              <a:spcAft>
                <a:spcPts val="0"/>
              </a:spcAft>
              <a:buSzPts val="1800"/>
              <a:buFont typeface="Aboreto"/>
              <a:buNone/>
              <a:defRPr sz="1800">
                <a:latin typeface="Aboreto"/>
                <a:ea typeface="Aboreto"/>
                <a:cs typeface="Aboreto"/>
                <a:sym typeface="Aboreto"/>
              </a:defRPr>
            </a:lvl9pPr>
          </a:lstStyle>
          <a:p/>
        </p:txBody>
      </p:sp>
      <p:grpSp>
        <p:nvGrpSpPr>
          <p:cNvPr id="169" name="Google Shape;169;p20"/>
          <p:cNvGrpSpPr/>
          <p:nvPr/>
        </p:nvGrpSpPr>
        <p:grpSpPr>
          <a:xfrm>
            <a:off x="7631535" y="-351429"/>
            <a:ext cx="1792173" cy="2799874"/>
            <a:chOff x="7442479" y="-491143"/>
            <a:chExt cx="1976589" cy="3087982"/>
          </a:xfrm>
        </p:grpSpPr>
        <p:pic>
          <p:nvPicPr>
            <p:cNvPr id="170" name="Google Shape;170;p20"/>
            <p:cNvPicPr preferRelativeResize="0"/>
            <p:nvPr/>
          </p:nvPicPr>
          <p:blipFill>
            <a:blip r:embed="rId3">
              <a:alphaModFix/>
            </a:blip>
            <a:stretch>
              <a:fillRect/>
            </a:stretch>
          </p:blipFill>
          <p:spPr>
            <a:xfrm rot="4619114">
              <a:off x="7585950" y="-347673"/>
              <a:ext cx="1438199" cy="1438199"/>
            </a:xfrm>
            <a:prstGeom prst="rect">
              <a:avLst/>
            </a:prstGeom>
            <a:noFill/>
            <a:ln>
              <a:noFill/>
            </a:ln>
          </p:spPr>
        </p:pic>
        <p:sp>
          <p:nvSpPr>
            <p:cNvPr id="171" name="Google Shape;171;p20"/>
            <p:cNvSpPr/>
            <p:nvPr/>
          </p:nvSpPr>
          <p:spPr>
            <a:xfrm>
              <a:off x="8284168" y="901545"/>
              <a:ext cx="1134900" cy="11349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172" name="Google Shape;172;p20"/>
            <p:cNvSpPr/>
            <p:nvPr/>
          </p:nvSpPr>
          <p:spPr>
            <a:xfrm>
              <a:off x="8210824" y="580592"/>
              <a:ext cx="817200" cy="8172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173" name="Google Shape;173;p20"/>
            <p:cNvCxnSpPr/>
            <p:nvPr/>
          </p:nvCxnSpPr>
          <p:spPr>
            <a:xfrm rot="10800000">
              <a:off x="8210727" y="254139"/>
              <a:ext cx="1203900" cy="2342700"/>
            </a:xfrm>
            <a:prstGeom prst="straightConnector1">
              <a:avLst/>
            </a:prstGeom>
            <a:noFill/>
            <a:ln cap="flat" cmpd="sng" w="9525">
              <a:solidFill>
                <a:schemeClr val="accent2"/>
              </a:solidFill>
              <a:prstDash val="solid"/>
              <a:round/>
              <a:headEnd len="med" w="med" type="none"/>
              <a:tailEnd len="med" w="med" type="none"/>
            </a:ln>
          </p:spPr>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2"/>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b="3583" l="2901" r="2910" t="3592"/>
          <a:stretch/>
        </p:blipFill>
        <p:spPr>
          <a:xfrm rot="10800000">
            <a:off x="0" y="0"/>
            <a:ext cx="9144003" cy="5143501"/>
          </a:xfrm>
          <a:prstGeom prst="rect">
            <a:avLst/>
          </a:prstGeom>
          <a:noFill/>
          <a:ln>
            <a:noFill/>
          </a:ln>
        </p:spPr>
      </p:pic>
      <p:sp>
        <p:nvSpPr>
          <p:cNvPr id="18" name="Google Shape;18;p3"/>
          <p:cNvSpPr txBox="1"/>
          <p:nvPr>
            <p:ph type="title"/>
          </p:nvPr>
        </p:nvSpPr>
        <p:spPr>
          <a:xfrm>
            <a:off x="5323200" y="1912975"/>
            <a:ext cx="2779800" cy="9075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3600"/>
              <a:buNone/>
              <a:defRPr sz="5000">
                <a:solidFill>
                  <a:schemeClr val="accent2"/>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p:txBody>
      </p:sp>
      <p:sp>
        <p:nvSpPr>
          <p:cNvPr id="19" name="Google Shape;19;p3"/>
          <p:cNvSpPr txBox="1"/>
          <p:nvPr>
            <p:ph hasCustomPrompt="1" idx="2" type="title"/>
          </p:nvPr>
        </p:nvSpPr>
        <p:spPr>
          <a:xfrm>
            <a:off x="4492325" y="787925"/>
            <a:ext cx="1315800" cy="10323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accen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p:nvPr>
            <p:ph idx="3" type="pic"/>
          </p:nvPr>
        </p:nvSpPr>
        <p:spPr>
          <a:xfrm>
            <a:off x="459100" y="1497550"/>
            <a:ext cx="3370800" cy="3370800"/>
          </a:xfrm>
          <a:prstGeom prst="ellipse">
            <a:avLst/>
          </a:prstGeom>
          <a:noFill/>
          <a:ln cap="flat" cmpd="sng" w="9525">
            <a:solidFill>
              <a:schemeClr val="accent2"/>
            </a:solidFill>
            <a:prstDash val="solid"/>
            <a:round/>
            <a:headEnd len="sm" w="sm" type="none"/>
            <a:tailEnd len="sm" w="sm" type="none"/>
          </a:ln>
        </p:spPr>
      </p:sp>
      <p:grpSp>
        <p:nvGrpSpPr>
          <p:cNvPr id="21" name="Google Shape;21;p3"/>
          <p:cNvGrpSpPr/>
          <p:nvPr/>
        </p:nvGrpSpPr>
        <p:grpSpPr>
          <a:xfrm>
            <a:off x="7677200" y="3745859"/>
            <a:ext cx="1424691" cy="1981465"/>
            <a:chOff x="7677200" y="3745859"/>
            <a:chExt cx="1424691" cy="1981465"/>
          </a:xfrm>
        </p:grpSpPr>
        <p:pic>
          <p:nvPicPr>
            <p:cNvPr id="22" name="Google Shape;22;p3"/>
            <p:cNvPicPr preferRelativeResize="0"/>
            <p:nvPr/>
          </p:nvPicPr>
          <p:blipFill>
            <a:blip r:embed="rId3">
              <a:alphaModFix/>
            </a:blip>
            <a:stretch>
              <a:fillRect/>
            </a:stretch>
          </p:blipFill>
          <p:spPr>
            <a:xfrm>
              <a:off x="7677200" y="4316600"/>
              <a:ext cx="1410724" cy="1410724"/>
            </a:xfrm>
            <a:prstGeom prst="rect">
              <a:avLst/>
            </a:prstGeom>
            <a:noFill/>
            <a:ln>
              <a:noFill/>
            </a:ln>
          </p:spPr>
        </p:pic>
        <p:grpSp>
          <p:nvGrpSpPr>
            <p:cNvPr id="23" name="Google Shape;23;p3"/>
            <p:cNvGrpSpPr/>
            <p:nvPr/>
          </p:nvGrpSpPr>
          <p:grpSpPr>
            <a:xfrm>
              <a:off x="8211791" y="3745859"/>
              <a:ext cx="890100" cy="1552500"/>
              <a:chOff x="0" y="2447959"/>
              <a:chExt cx="890100" cy="1552500"/>
            </a:xfrm>
          </p:grpSpPr>
          <p:sp>
            <p:nvSpPr>
              <p:cNvPr id="24" name="Google Shape;24;p3"/>
              <p:cNvSpPr/>
              <p:nvPr/>
            </p:nvSpPr>
            <p:spPr>
              <a:xfrm>
                <a:off x="195325" y="2861075"/>
                <a:ext cx="571800" cy="5718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25" name="Google Shape;25;p3"/>
              <p:cNvCxnSpPr/>
              <p:nvPr/>
            </p:nvCxnSpPr>
            <p:spPr>
              <a:xfrm flipH="1" rot="10800000">
                <a:off x="0" y="2447959"/>
                <a:ext cx="890100" cy="1552500"/>
              </a:xfrm>
              <a:prstGeom prst="straightConnector1">
                <a:avLst/>
              </a:prstGeom>
              <a:noFill/>
              <a:ln cap="flat" cmpd="sng" w="9525">
                <a:solidFill>
                  <a:schemeClr val="accent2"/>
                </a:solidFill>
                <a:prstDash val="solid"/>
                <a:round/>
                <a:headEnd len="med" w="med" type="none"/>
                <a:tailEnd len="med" w="med" type="none"/>
              </a:ln>
            </p:spPr>
          </p:cxn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74" name="Shape 174"/>
        <p:cNvGrpSpPr/>
        <p:nvPr/>
      </p:nvGrpSpPr>
      <p:grpSpPr>
        <a:xfrm>
          <a:off x="0" y="0"/>
          <a:ext cx="0" cy="0"/>
          <a:chOff x="0" y="0"/>
          <a:chExt cx="0" cy="0"/>
        </a:xfrm>
      </p:grpSpPr>
      <p:pic>
        <p:nvPicPr>
          <p:cNvPr id="175" name="Google Shape;175;p21"/>
          <p:cNvPicPr preferRelativeResize="0"/>
          <p:nvPr/>
        </p:nvPicPr>
        <p:blipFill rotWithShape="1">
          <a:blip r:embed="rId2">
            <a:alphaModFix/>
          </a:blip>
          <a:srcRect b="19339" l="9018" r="11243" t="4701"/>
          <a:stretch/>
        </p:blipFill>
        <p:spPr>
          <a:xfrm flipH="1" rot="10800000">
            <a:off x="25" y="0"/>
            <a:ext cx="9144003" cy="5143501"/>
          </a:xfrm>
          <a:prstGeom prst="rect">
            <a:avLst/>
          </a:prstGeom>
          <a:noFill/>
          <a:ln>
            <a:noFill/>
          </a:ln>
        </p:spPr>
      </p:pic>
      <p:sp>
        <p:nvSpPr>
          <p:cNvPr id="176" name="Google Shape;176;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7" name="Google Shape;177;p21"/>
          <p:cNvSpPr txBox="1"/>
          <p:nvPr>
            <p:ph idx="1" type="subTitle"/>
          </p:nvPr>
        </p:nvSpPr>
        <p:spPr>
          <a:xfrm>
            <a:off x="1093900" y="1509300"/>
            <a:ext cx="3215700" cy="69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78" name="Google Shape;178;p21"/>
          <p:cNvSpPr txBox="1"/>
          <p:nvPr>
            <p:ph idx="2" type="subTitle"/>
          </p:nvPr>
        </p:nvSpPr>
        <p:spPr>
          <a:xfrm>
            <a:off x="5209550" y="1509300"/>
            <a:ext cx="3215700" cy="69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79" name="Google Shape;179;p21"/>
          <p:cNvSpPr txBox="1"/>
          <p:nvPr>
            <p:ph idx="3" type="subTitle"/>
          </p:nvPr>
        </p:nvSpPr>
        <p:spPr>
          <a:xfrm>
            <a:off x="5209550" y="2707000"/>
            <a:ext cx="3215700" cy="69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80" name="Google Shape;180;p21"/>
          <p:cNvSpPr txBox="1"/>
          <p:nvPr>
            <p:ph idx="4" type="subTitle"/>
          </p:nvPr>
        </p:nvSpPr>
        <p:spPr>
          <a:xfrm>
            <a:off x="1093900" y="3907175"/>
            <a:ext cx="3215700" cy="69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81" name="Google Shape;181;p21"/>
          <p:cNvSpPr txBox="1"/>
          <p:nvPr>
            <p:ph idx="5" type="subTitle"/>
          </p:nvPr>
        </p:nvSpPr>
        <p:spPr>
          <a:xfrm>
            <a:off x="1093900" y="2709475"/>
            <a:ext cx="3215700" cy="69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82" name="Google Shape;182;p21"/>
          <p:cNvSpPr txBox="1"/>
          <p:nvPr>
            <p:ph idx="6" type="subTitle"/>
          </p:nvPr>
        </p:nvSpPr>
        <p:spPr>
          <a:xfrm>
            <a:off x="5208300" y="3904700"/>
            <a:ext cx="3215700" cy="69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83" name="Google Shape;183;p21"/>
          <p:cNvSpPr txBox="1"/>
          <p:nvPr>
            <p:ph idx="7" type="subTitle"/>
          </p:nvPr>
        </p:nvSpPr>
        <p:spPr>
          <a:xfrm>
            <a:off x="712900" y="1175825"/>
            <a:ext cx="2687700" cy="40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84" name="Google Shape;184;p21"/>
          <p:cNvSpPr txBox="1"/>
          <p:nvPr>
            <p:ph idx="8" type="subTitle"/>
          </p:nvPr>
        </p:nvSpPr>
        <p:spPr>
          <a:xfrm>
            <a:off x="4828550" y="1175825"/>
            <a:ext cx="2687700" cy="40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85" name="Google Shape;185;p21"/>
          <p:cNvSpPr txBox="1"/>
          <p:nvPr>
            <p:ph idx="9" type="subTitle"/>
          </p:nvPr>
        </p:nvSpPr>
        <p:spPr>
          <a:xfrm>
            <a:off x="712900" y="2375988"/>
            <a:ext cx="2687700" cy="40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86" name="Google Shape;186;p21"/>
          <p:cNvSpPr txBox="1"/>
          <p:nvPr>
            <p:ph idx="13" type="subTitle"/>
          </p:nvPr>
        </p:nvSpPr>
        <p:spPr>
          <a:xfrm>
            <a:off x="4828550" y="2376000"/>
            <a:ext cx="2687700" cy="40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87" name="Google Shape;187;p21"/>
          <p:cNvSpPr txBox="1"/>
          <p:nvPr>
            <p:ph idx="14" type="subTitle"/>
          </p:nvPr>
        </p:nvSpPr>
        <p:spPr>
          <a:xfrm>
            <a:off x="712900" y="3576175"/>
            <a:ext cx="2687700" cy="40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88" name="Google Shape;188;p21"/>
          <p:cNvSpPr txBox="1"/>
          <p:nvPr>
            <p:ph idx="15" type="subTitle"/>
          </p:nvPr>
        </p:nvSpPr>
        <p:spPr>
          <a:xfrm>
            <a:off x="4828550" y="3573700"/>
            <a:ext cx="2687700" cy="40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pic>
        <p:nvPicPr>
          <p:cNvPr id="189" name="Google Shape;189;p21"/>
          <p:cNvPicPr preferRelativeResize="0"/>
          <p:nvPr/>
        </p:nvPicPr>
        <p:blipFill>
          <a:blip r:embed="rId3">
            <a:alphaModFix/>
          </a:blip>
          <a:stretch>
            <a:fillRect/>
          </a:stretch>
        </p:blipFill>
        <p:spPr>
          <a:xfrm flipH="1" rot="-7199998">
            <a:off x="-449328" y="-780404"/>
            <a:ext cx="1522280" cy="1522280"/>
          </a:xfrm>
          <a:prstGeom prst="rect">
            <a:avLst/>
          </a:prstGeom>
          <a:noFill/>
          <a:ln>
            <a:noFill/>
          </a:ln>
        </p:spPr>
      </p:pic>
      <p:grpSp>
        <p:nvGrpSpPr>
          <p:cNvPr id="190" name="Google Shape;190;p21"/>
          <p:cNvGrpSpPr/>
          <p:nvPr/>
        </p:nvGrpSpPr>
        <p:grpSpPr>
          <a:xfrm>
            <a:off x="7933600" y="3904700"/>
            <a:ext cx="1968600" cy="1572900"/>
            <a:chOff x="7933600" y="3904700"/>
            <a:chExt cx="1968600" cy="1572900"/>
          </a:xfrm>
        </p:grpSpPr>
        <p:pic>
          <p:nvPicPr>
            <p:cNvPr id="191" name="Google Shape;191;p21"/>
            <p:cNvPicPr preferRelativeResize="0"/>
            <p:nvPr/>
          </p:nvPicPr>
          <p:blipFill>
            <a:blip r:embed="rId3">
              <a:alphaModFix/>
            </a:blip>
            <a:stretch>
              <a:fillRect/>
            </a:stretch>
          </p:blipFill>
          <p:spPr>
            <a:xfrm flipH="1">
              <a:off x="8453801" y="4326299"/>
              <a:ext cx="821100" cy="821100"/>
            </a:xfrm>
            <a:prstGeom prst="rect">
              <a:avLst/>
            </a:prstGeom>
            <a:noFill/>
            <a:ln>
              <a:noFill/>
            </a:ln>
          </p:spPr>
        </p:pic>
        <p:cxnSp>
          <p:nvCxnSpPr>
            <p:cNvPr id="192" name="Google Shape;192;p21"/>
            <p:cNvCxnSpPr/>
            <p:nvPr/>
          </p:nvCxnSpPr>
          <p:spPr>
            <a:xfrm flipH="1" rot="10800000">
              <a:off x="7933600" y="3904700"/>
              <a:ext cx="1968600" cy="1572900"/>
            </a:xfrm>
            <a:prstGeom prst="straightConnector1">
              <a:avLst/>
            </a:prstGeom>
            <a:noFill/>
            <a:ln cap="flat" cmpd="sng" w="9525">
              <a:solidFill>
                <a:schemeClr val="accent2"/>
              </a:solidFill>
              <a:prstDash val="solid"/>
              <a:round/>
              <a:headEnd len="med" w="med" type="none"/>
              <a:tailEnd len="med" w="med" type="none"/>
            </a:ln>
          </p:spPr>
        </p:cxnSp>
        <p:sp>
          <p:nvSpPr>
            <p:cNvPr id="193" name="Google Shape;193;p21"/>
            <p:cNvSpPr/>
            <p:nvPr/>
          </p:nvSpPr>
          <p:spPr>
            <a:xfrm>
              <a:off x="8012700" y="4608925"/>
              <a:ext cx="821100" cy="8211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bg>
      <p:bgPr>
        <a:solidFill>
          <a:schemeClr val="dk2"/>
        </a:solidFill>
      </p:bgPr>
    </p:bg>
    <p:spTree>
      <p:nvGrpSpPr>
        <p:cNvPr id="194" name="Shape 194"/>
        <p:cNvGrpSpPr/>
        <p:nvPr/>
      </p:nvGrpSpPr>
      <p:grpSpPr>
        <a:xfrm>
          <a:off x="0" y="0"/>
          <a:ext cx="0" cy="0"/>
          <a:chOff x="0" y="0"/>
          <a:chExt cx="0" cy="0"/>
        </a:xfrm>
      </p:grpSpPr>
      <p:pic>
        <p:nvPicPr>
          <p:cNvPr id="195" name="Google Shape;195;p22"/>
          <p:cNvPicPr preferRelativeResize="0"/>
          <p:nvPr/>
        </p:nvPicPr>
        <p:blipFill rotWithShape="1">
          <a:blip r:embed="rId2">
            <a:alphaModFix/>
          </a:blip>
          <a:srcRect b="3219" l="2464" r="2006" t="2636"/>
          <a:stretch/>
        </p:blipFill>
        <p:spPr>
          <a:xfrm>
            <a:off x="0" y="0"/>
            <a:ext cx="9144003" cy="5143501"/>
          </a:xfrm>
          <a:prstGeom prst="rect">
            <a:avLst/>
          </a:prstGeom>
          <a:noFill/>
          <a:ln>
            <a:noFill/>
          </a:ln>
        </p:spPr>
      </p:pic>
      <p:grpSp>
        <p:nvGrpSpPr>
          <p:cNvPr id="196" name="Google Shape;196;p22"/>
          <p:cNvGrpSpPr/>
          <p:nvPr/>
        </p:nvGrpSpPr>
        <p:grpSpPr>
          <a:xfrm>
            <a:off x="-614978" y="2786375"/>
            <a:ext cx="2014728" cy="2170149"/>
            <a:chOff x="-614978" y="2786375"/>
            <a:chExt cx="2014728" cy="2170149"/>
          </a:xfrm>
        </p:grpSpPr>
        <p:pic>
          <p:nvPicPr>
            <p:cNvPr id="197" name="Google Shape;197;p22"/>
            <p:cNvPicPr preferRelativeResize="0"/>
            <p:nvPr/>
          </p:nvPicPr>
          <p:blipFill>
            <a:blip r:embed="rId3">
              <a:alphaModFix/>
            </a:blip>
            <a:stretch>
              <a:fillRect/>
            </a:stretch>
          </p:blipFill>
          <p:spPr>
            <a:xfrm>
              <a:off x="152400" y="3709175"/>
              <a:ext cx="1247349" cy="1247349"/>
            </a:xfrm>
            <a:prstGeom prst="rect">
              <a:avLst/>
            </a:prstGeom>
            <a:noFill/>
            <a:ln>
              <a:noFill/>
            </a:ln>
          </p:spPr>
        </p:pic>
        <p:sp>
          <p:nvSpPr>
            <p:cNvPr id="198" name="Google Shape;198;p22"/>
            <p:cNvSpPr/>
            <p:nvPr/>
          </p:nvSpPr>
          <p:spPr>
            <a:xfrm>
              <a:off x="-614978" y="2895650"/>
              <a:ext cx="1506000" cy="15060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199" name="Google Shape;199;p22"/>
            <p:cNvCxnSpPr/>
            <p:nvPr/>
          </p:nvCxnSpPr>
          <p:spPr>
            <a:xfrm>
              <a:off x="358150" y="2786375"/>
              <a:ext cx="1041600" cy="1066800"/>
            </a:xfrm>
            <a:prstGeom prst="straightConnector1">
              <a:avLst/>
            </a:prstGeom>
            <a:noFill/>
            <a:ln cap="flat" cmpd="sng" w="9525">
              <a:solidFill>
                <a:schemeClr val="accent2"/>
              </a:solidFill>
              <a:prstDash val="solid"/>
              <a:round/>
              <a:headEnd len="med" w="med" type="none"/>
              <a:tailEnd len="med" w="med" type="none"/>
            </a:ln>
          </p:spPr>
        </p:cxnSp>
      </p:grpSp>
      <p:sp>
        <p:nvSpPr>
          <p:cNvPr id="200" name="Google Shape;200;p22"/>
          <p:cNvSpPr txBox="1"/>
          <p:nvPr>
            <p:ph type="title"/>
          </p:nvPr>
        </p:nvSpPr>
        <p:spPr>
          <a:xfrm>
            <a:off x="2189251" y="693850"/>
            <a:ext cx="4765500" cy="105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72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1" name="Google Shape;201;p22"/>
          <p:cNvSpPr txBox="1"/>
          <p:nvPr>
            <p:ph idx="1" type="subTitle"/>
          </p:nvPr>
        </p:nvSpPr>
        <p:spPr>
          <a:xfrm>
            <a:off x="3084000" y="2044650"/>
            <a:ext cx="2976000" cy="119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200"/>
              <a:buNone/>
              <a:defRPr sz="1600">
                <a:solidFill>
                  <a:schemeClr val="accent2"/>
                </a:solidFill>
              </a:defRPr>
            </a:lvl1pPr>
            <a:lvl2pPr lvl="1" rtl="0" algn="ctr">
              <a:lnSpc>
                <a:spcPct val="100000"/>
              </a:lnSpc>
              <a:spcBef>
                <a:spcPts val="0"/>
              </a:spcBef>
              <a:spcAft>
                <a:spcPts val="0"/>
              </a:spcAft>
              <a:buClr>
                <a:schemeClr val="accent2"/>
              </a:buClr>
              <a:buSzPts val="1200"/>
              <a:buNone/>
              <a:defRPr>
                <a:solidFill>
                  <a:schemeClr val="accent2"/>
                </a:solidFill>
              </a:defRPr>
            </a:lvl2pPr>
            <a:lvl3pPr lvl="2" rtl="0" algn="ctr">
              <a:lnSpc>
                <a:spcPct val="100000"/>
              </a:lnSpc>
              <a:spcBef>
                <a:spcPts val="1600"/>
              </a:spcBef>
              <a:spcAft>
                <a:spcPts val="0"/>
              </a:spcAft>
              <a:buClr>
                <a:schemeClr val="accent2"/>
              </a:buClr>
              <a:buSzPts val="1200"/>
              <a:buNone/>
              <a:defRPr>
                <a:solidFill>
                  <a:schemeClr val="accent2"/>
                </a:solidFill>
              </a:defRPr>
            </a:lvl3pPr>
            <a:lvl4pPr lvl="3" rtl="0" algn="ctr">
              <a:lnSpc>
                <a:spcPct val="100000"/>
              </a:lnSpc>
              <a:spcBef>
                <a:spcPts val="1600"/>
              </a:spcBef>
              <a:spcAft>
                <a:spcPts val="0"/>
              </a:spcAft>
              <a:buClr>
                <a:schemeClr val="accent2"/>
              </a:buClr>
              <a:buSzPts val="1200"/>
              <a:buNone/>
              <a:defRPr>
                <a:solidFill>
                  <a:schemeClr val="accent2"/>
                </a:solidFill>
              </a:defRPr>
            </a:lvl4pPr>
            <a:lvl5pPr lvl="4" rtl="0" algn="ctr">
              <a:lnSpc>
                <a:spcPct val="100000"/>
              </a:lnSpc>
              <a:spcBef>
                <a:spcPts val="1600"/>
              </a:spcBef>
              <a:spcAft>
                <a:spcPts val="0"/>
              </a:spcAft>
              <a:buClr>
                <a:schemeClr val="accent2"/>
              </a:buClr>
              <a:buSzPts val="1200"/>
              <a:buNone/>
              <a:defRPr>
                <a:solidFill>
                  <a:schemeClr val="accent2"/>
                </a:solidFill>
              </a:defRPr>
            </a:lvl5pPr>
            <a:lvl6pPr lvl="5" rtl="0" algn="ctr">
              <a:lnSpc>
                <a:spcPct val="100000"/>
              </a:lnSpc>
              <a:spcBef>
                <a:spcPts val="1600"/>
              </a:spcBef>
              <a:spcAft>
                <a:spcPts val="0"/>
              </a:spcAft>
              <a:buClr>
                <a:schemeClr val="accent2"/>
              </a:buClr>
              <a:buSzPts val="1200"/>
              <a:buNone/>
              <a:defRPr>
                <a:solidFill>
                  <a:schemeClr val="accent2"/>
                </a:solidFill>
              </a:defRPr>
            </a:lvl6pPr>
            <a:lvl7pPr lvl="6" rtl="0" algn="ctr">
              <a:lnSpc>
                <a:spcPct val="100000"/>
              </a:lnSpc>
              <a:spcBef>
                <a:spcPts val="1600"/>
              </a:spcBef>
              <a:spcAft>
                <a:spcPts val="0"/>
              </a:spcAft>
              <a:buClr>
                <a:schemeClr val="accent2"/>
              </a:buClr>
              <a:buSzPts val="1200"/>
              <a:buNone/>
              <a:defRPr>
                <a:solidFill>
                  <a:schemeClr val="accent2"/>
                </a:solidFill>
              </a:defRPr>
            </a:lvl7pPr>
            <a:lvl8pPr lvl="7" rtl="0" algn="ctr">
              <a:lnSpc>
                <a:spcPct val="100000"/>
              </a:lnSpc>
              <a:spcBef>
                <a:spcPts val="1600"/>
              </a:spcBef>
              <a:spcAft>
                <a:spcPts val="0"/>
              </a:spcAft>
              <a:buClr>
                <a:schemeClr val="accent2"/>
              </a:buClr>
              <a:buSzPts val="1200"/>
              <a:buNone/>
              <a:defRPr>
                <a:solidFill>
                  <a:schemeClr val="accent2"/>
                </a:solidFill>
              </a:defRPr>
            </a:lvl8pPr>
            <a:lvl9pPr lvl="8" rtl="0" algn="ctr">
              <a:lnSpc>
                <a:spcPct val="100000"/>
              </a:lnSpc>
              <a:spcBef>
                <a:spcPts val="1600"/>
              </a:spcBef>
              <a:spcAft>
                <a:spcPts val="1600"/>
              </a:spcAft>
              <a:buClr>
                <a:schemeClr val="accent2"/>
              </a:buClr>
              <a:buSzPts val="1200"/>
              <a:buNone/>
              <a:defRPr>
                <a:solidFill>
                  <a:schemeClr val="accent2"/>
                </a:solidFill>
              </a:defRPr>
            </a:lvl9pPr>
          </a:lstStyle>
          <a:p/>
        </p:txBody>
      </p:sp>
      <p:sp>
        <p:nvSpPr>
          <p:cNvPr id="202" name="Google Shape;202;p22"/>
          <p:cNvSpPr txBox="1"/>
          <p:nvPr/>
        </p:nvSpPr>
        <p:spPr>
          <a:xfrm>
            <a:off x="2189400" y="3576325"/>
            <a:ext cx="4765500" cy="520500"/>
          </a:xfrm>
          <a:prstGeom prst="rect">
            <a:avLst/>
          </a:prstGeom>
          <a:solidFill>
            <a:srgbClr val="FDFEFF">
              <a:alpha val="692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300"/>
              </a:spcBef>
              <a:spcAft>
                <a:spcPts val="0"/>
              </a:spcAft>
              <a:buNone/>
            </a:pPr>
            <a:r>
              <a:rPr b="1" lang="en" sz="1000">
                <a:solidFill>
                  <a:schemeClr val="accent2"/>
                </a:solidFill>
                <a:latin typeface="Barlow"/>
                <a:ea typeface="Barlow"/>
                <a:cs typeface="Barlow"/>
                <a:sym typeface="Barlow"/>
              </a:rPr>
              <a:t>CREDITS:</a:t>
            </a:r>
            <a:r>
              <a:rPr lang="en" sz="1000">
                <a:solidFill>
                  <a:schemeClr val="accent2"/>
                </a:solidFill>
                <a:latin typeface="Barlow"/>
                <a:ea typeface="Barlow"/>
                <a:cs typeface="Barlow"/>
                <a:sym typeface="Barlow"/>
              </a:rPr>
              <a:t> This presentation template was created by </a:t>
            </a:r>
            <a:r>
              <a:rPr b="1" lang="en" sz="1000" u="sng">
                <a:solidFill>
                  <a:schemeClr val="accent2"/>
                </a:solidFill>
                <a:latin typeface="Barlow"/>
                <a:ea typeface="Barlow"/>
                <a:cs typeface="Barlow"/>
                <a:sym typeface="Barlow"/>
                <a:hlinkClick r:id="rId4">
                  <a:extLst>
                    <a:ext uri="{A12FA001-AC4F-418D-AE19-62706E023703}">
                      <ahyp:hlinkClr val="tx"/>
                    </a:ext>
                  </a:extLst>
                </a:hlinkClick>
              </a:rPr>
              <a:t>Slidesgo</a:t>
            </a:r>
            <a:r>
              <a:rPr lang="en" sz="1000">
                <a:solidFill>
                  <a:schemeClr val="accent2"/>
                </a:solidFill>
                <a:latin typeface="Barlow"/>
                <a:ea typeface="Barlow"/>
                <a:cs typeface="Barlow"/>
                <a:sym typeface="Barlow"/>
              </a:rPr>
              <a:t>, and includes icons by </a:t>
            </a:r>
            <a:r>
              <a:rPr b="1" lang="en" sz="1000" u="sng">
                <a:solidFill>
                  <a:schemeClr val="accent2"/>
                </a:solidFill>
                <a:latin typeface="Barlow"/>
                <a:ea typeface="Barlow"/>
                <a:cs typeface="Barlow"/>
                <a:sym typeface="Barlow"/>
                <a:hlinkClick r:id="rId5">
                  <a:extLst>
                    <a:ext uri="{A12FA001-AC4F-418D-AE19-62706E023703}">
                      <ahyp:hlinkClr val="tx"/>
                    </a:ext>
                  </a:extLst>
                </a:hlinkClick>
              </a:rPr>
              <a:t>Flaticon</a:t>
            </a:r>
            <a:r>
              <a:rPr lang="en" sz="1000">
                <a:solidFill>
                  <a:schemeClr val="accent2"/>
                </a:solidFill>
                <a:latin typeface="Barlow"/>
                <a:ea typeface="Barlow"/>
                <a:cs typeface="Barlow"/>
                <a:sym typeface="Barlow"/>
              </a:rPr>
              <a:t>, and infographics &amp; images by </a:t>
            </a:r>
            <a:r>
              <a:rPr b="1" lang="en" sz="1000" u="sng">
                <a:solidFill>
                  <a:schemeClr val="accent2"/>
                </a:solidFill>
                <a:latin typeface="Barlow"/>
                <a:ea typeface="Barlow"/>
                <a:cs typeface="Barlow"/>
                <a:sym typeface="Barlow"/>
                <a:hlinkClick r:id="rId6">
                  <a:extLst>
                    <a:ext uri="{A12FA001-AC4F-418D-AE19-62706E023703}">
                      <ahyp:hlinkClr val="tx"/>
                    </a:ext>
                  </a:extLst>
                </a:hlinkClick>
              </a:rPr>
              <a:t>Freepik</a:t>
            </a:r>
            <a:r>
              <a:rPr lang="en" sz="1000" u="sng">
                <a:solidFill>
                  <a:schemeClr val="accent2"/>
                </a:solidFill>
                <a:latin typeface="Barlow"/>
                <a:ea typeface="Barlow"/>
                <a:cs typeface="Barlow"/>
                <a:sym typeface="Barlow"/>
              </a:rPr>
              <a:t> </a:t>
            </a:r>
            <a:endParaRPr b="1" sz="1000" u="sng">
              <a:solidFill>
                <a:schemeClr val="accent2"/>
              </a:solidFill>
              <a:latin typeface="Barlow"/>
              <a:ea typeface="Barlow"/>
              <a:cs typeface="Barlow"/>
              <a:sym typeface="Barlow"/>
            </a:endParaRPr>
          </a:p>
        </p:txBody>
      </p:sp>
      <p:sp>
        <p:nvSpPr>
          <p:cNvPr id="203" name="Google Shape;203;p22"/>
          <p:cNvSpPr/>
          <p:nvPr/>
        </p:nvSpPr>
        <p:spPr>
          <a:xfrm>
            <a:off x="8430774" y="274250"/>
            <a:ext cx="1193700" cy="11937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04" name="Shape 204"/>
        <p:cNvGrpSpPr/>
        <p:nvPr/>
      </p:nvGrpSpPr>
      <p:grpSpPr>
        <a:xfrm>
          <a:off x="0" y="0"/>
          <a:ext cx="0" cy="0"/>
          <a:chOff x="0" y="0"/>
          <a:chExt cx="0" cy="0"/>
        </a:xfrm>
      </p:grpSpPr>
      <p:pic>
        <p:nvPicPr>
          <p:cNvPr id="205" name="Google Shape;205;p23"/>
          <p:cNvPicPr preferRelativeResize="0"/>
          <p:nvPr/>
        </p:nvPicPr>
        <p:blipFill rotWithShape="1">
          <a:blip r:embed="rId2">
            <a:alphaModFix/>
          </a:blip>
          <a:srcRect b="5542" l="4425" r="20176" t="20157"/>
          <a:stretch/>
        </p:blipFill>
        <p:spPr>
          <a:xfrm>
            <a:off x="25" y="0"/>
            <a:ext cx="9144003" cy="5143501"/>
          </a:xfrm>
          <a:prstGeom prst="rect">
            <a:avLst/>
          </a:prstGeom>
          <a:noFill/>
          <a:ln>
            <a:noFill/>
          </a:ln>
        </p:spPr>
      </p:pic>
      <p:grpSp>
        <p:nvGrpSpPr>
          <p:cNvPr id="206" name="Google Shape;206;p23"/>
          <p:cNvGrpSpPr/>
          <p:nvPr/>
        </p:nvGrpSpPr>
        <p:grpSpPr>
          <a:xfrm rot="-1261221">
            <a:off x="8101005" y="-321520"/>
            <a:ext cx="1086690" cy="2224761"/>
            <a:chOff x="132278" y="1922694"/>
            <a:chExt cx="1225385" cy="2508710"/>
          </a:xfrm>
        </p:grpSpPr>
        <p:pic>
          <p:nvPicPr>
            <p:cNvPr id="207" name="Google Shape;207;p23"/>
            <p:cNvPicPr preferRelativeResize="0"/>
            <p:nvPr/>
          </p:nvPicPr>
          <p:blipFill>
            <a:blip r:embed="rId3">
              <a:alphaModFix/>
            </a:blip>
            <a:stretch>
              <a:fillRect/>
            </a:stretch>
          </p:blipFill>
          <p:spPr>
            <a:xfrm>
              <a:off x="315487" y="3389227"/>
              <a:ext cx="1042176" cy="1042176"/>
            </a:xfrm>
            <a:prstGeom prst="rect">
              <a:avLst/>
            </a:prstGeom>
            <a:noFill/>
            <a:ln>
              <a:noFill/>
            </a:ln>
          </p:spPr>
        </p:pic>
        <p:grpSp>
          <p:nvGrpSpPr>
            <p:cNvPr id="208" name="Google Shape;208;p23"/>
            <p:cNvGrpSpPr/>
            <p:nvPr/>
          </p:nvGrpSpPr>
          <p:grpSpPr>
            <a:xfrm>
              <a:off x="132278" y="1922694"/>
              <a:ext cx="1161900" cy="2101500"/>
              <a:chOff x="3" y="614594"/>
              <a:chExt cx="1161900" cy="2101500"/>
            </a:xfrm>
          </p:grpSpPr>
          <p:sp>
            <p:nvSpPr>
              <p:cNvPr id="209" name="Google Shape;209;p23"/>
              <p:cNvSpPr/>
              <p:nvPr/>
            </p:nvSpPr>
            <p:spPr>
              <a:xfrm>
                <a:off x="3" y="1283925"/>
                <a:ext cx="1161900" cy="11619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210" name="Google Shape;210;p23"/>
              <p:cNvSpPr/>
              <p:nvPr/>
            </p:nvSpPr>
            <p:spPr>
              <a:xfrm>
                <a:off x="148000" y="823950"/>
                <a:ext cx="674100" cy="6741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211" name="Google Shape;211;p23"/>
              <p:cNvCxnSpPr/>
              <p:nvPr/>
            </p:nvCxnSpPr>
            <p:spPr>
              <a:xfrm rot="10800000">
                <a:off x="383463" y="614594"/>
                <a:ext cx="321900" cy="2101500"/>
              </a:xfrm>
              <a:prstGeom prst="straightConnector1">
                <a:avLst/>
              </a:prstGeom>
              <a:noFill/>
              <a:ln cap="flat" cmpd="sng" w="9525">
                <a:solidFill>
                  <a:schemeClr val="accent2"/>
                </a:solidFill>
                <a:prstDash val="solid"/>
                <a:round/>
                <a:headEnd len="med" w="med" type="none"/>
                <a:tailEnd len="med" w="med" type="none"/>
              </a:ln>
            </p:spPr>
          </p:cxn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bg>
      <p:bgPr>
        <a:solidFill>
          <a:schemeClr val="dk2"/>
        </a:solidFill>
      </p:bgPr>
    </p:bg>
    <p:spTree>
      <p:nvGrpSpPr>
        <p:cNvPr id="212" name="Shape 212"/>
        <p:cNvGrpSpPr/>
        <p:nvPr/>
      </p:nvGrpSpPr>
      <p:grpSpPr>
        <a:xfrm>
          <a:off x="0" y="0"/>
          <a:ext cx="0" cy="0"/>
          <a:chOff x="0" y="0"/>
          <a:chExt cx="0" cy="0"/>
        </a:xfrm>
      </p:grpSpPr>
      <p:pic>
        <p:nvPicPr>
          <p:cNvPr id="213" name="Google Shape;213;p24"/>
          <p:cNvPicPr preferRelativeResize="0"/>
          <p:nvPr/>
        </p:nvPicPr>
        <p:blipFill rotWithShape="1">
          <a:blip r:embed="rId2">
            <a:alphaModFix/>
          </a:blip>
          <a:srcRect b="10600" l="9901" r="1853" t="2434"/>
          <a:stretch/>
        </p:blipFill>
        <p:spPr>
          <a:xfrm>
            <a:off x="0" y="0"/>
            <a:ext cx="9144003" cy="5143501"/>
          </a:xfrm>
          <a:prstGeom prst="rect">
            <a:avLst/>
          </a:prstGeom>
          <a:noFill/>
          <a:ln>
            <a:noFill/>
          </a:ln>
        </p:spPr>
      </p:pic>
      <p:grpSp>
        <p:nvGrpSpPr>
          <p:cNvPr id="214" name="Google Shape;214;p24"/>
          <p:cNvGrpSpPr/>
          <p:nvPr/>
        </p:nvGrpSpPr>
        <p:grpSpPr>
          <a:xfrm>
            <a:off x="-594462" y="-138969"/>
            <a:ext cx="1819930" cy="2447478"/>
            <a:chOff x="8038017" y="2160203"/>
            <a:chExt cx="1411674" cy="1898447"/>
          </a:xfrm>
        </p:grpSpPr>
        <p:pic>
          <p:nvPicPr>
            <p:cNvPr id="215" name="Google Shape;215;p24"/>
            <p:cNvPicPr preferRelativeResize="0"/>
            <p:nvPr/>
          </p:nvPicPr>
          <p:blipFill>
            <a:blip r:embed="rId3">
              <a:alphaModFix/>
            </a:blip>
            <a:stretch>
              <a:fillRect/>
            </a:stretch>
          </p:blipFill>
          <p:spPr>
            <a:xfrm rot="9000028">
              <a:off x="8227148" y="2349325"/>
              <a:ext cx="1033412" cy="1033403"/>
            </a:xfrm>
            <a:prstGeom prst="rect">
              <a:avLst/>
            </a:prstGeom>
            <a:noFill/>
            <a:ln>
              <a:noFill/>
            </a:ln>
          </p:spPr>
        </p:pic>
        <p:sp>
          <p:nvSpPr>
            <p:cNvPr id="216" name="Google Shape;216;p24"/>
            <p:cNvSpPr/>
            <p:nvPr/>
          </p:nvSpPr>
          <p:spPr>
            <a:xfrm>
              <a:off x="8150966" y="3029900"/>
              <a:ext cx="794100" cy="7941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217" name="Google Shape;217;p24"/>
            <p:cNvCxnSpPr/>
            <p:nvPr/>
          </p:nvCxnSpPr>
          <p:spPr>
            <a:xfrm flipH="1" rot="10800000">
              <a:off x="8346400" y="2250550"/>
              <a:ext cx="606300" cy="1808100"/>
            </a:xfrm>
            <a:prstGeom prst="straightConnector1">
              <a:avLst/>
            </a:prstGeom>
            <a:noFill/>
            <a:ln cap="flat" cmpd="sng" w="9525">
              <a:solidFill>
                <a:schemeClr val="accent2"/>
              </a:solidFill>
              <a:prstDash val="solid"/>
              <a:round/>
              <a:headEnd len="med" w="med" type="none"/>
              <a:tailEnd len="med" w="med" type="none"/>
            </a:ln>
          </p:spPr>
        </p:cxnSp>
      </p:grpSp>
      <p:pic>
        <p:nvPicPr>
          <p:cNvPr id="218" name="Google Shape;218;p24"/>
          <p:cNvPicPr preferRelativeResize="0"/>
          <p:nvPr/>
        </p:nvPicPr>
        <p:blipFill>
          <a:blip r:embed="rId4">
            <a:alphaModFix/>
          </a:blip>
          <a:stretch>
            <a:fillRect/>
          </a:stretch>
        </p:blipFill>
        <p:spPr>
          <a:xfrm flipH="1">
            <a:off x="8110473" y="4210696"/>
            <a:ext cx="1522279" cy="152227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b="4630" l="941" r="3928" t="1631"/>
          <a:stretch/>
        </p:blipFill>
        <p:spPr>
          <a:xfrm>
            <a:off x="0" y="0"/>
            <a:ext cx="9144003" cy="5143501"/>
          </a:xfrm>
          <a:prstGeom prst="rect">
            <a:avLst/>
          </a:prstGeom>
          <a:noFill/>
          <a:ln>
            <a:noFill/>
          </a:ln>
        </p:spPr>
      </p:pic>
      <p:sp>
        <p:nvSpPr>
          <p:cNvPr id="28" name="Google Shape;28;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 name="Google Shape;29;p4"/>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Nunito Light"/>
              <a:buChar char="●"/>
              <a:defRPr/>
            </a:lvl1pPr>
            <a:lvl2pPr indent="-304800" lvl="1" marL="914400" rtl="0">
              <a:lnSpc>
                <a:spcPct val="100000"/>
              </a:lnSpc>
              <a:spcBef>
                <a:spcPts val="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grpSp>
        <p:nvGrpSpPr>
          <p:cNvPr id="30" name="Google Shape;30;p4"/>
          <p:cNvGrpSpPr/>
          <p:nvPr/>
        </p:nvGrpSpPr>
        <p:grpSpPr>
          <a:xfrm>
            <a:off x="8089800" y="3884700"/>
            <a:ext cx="1297075" cy="1455850"/>
            <a:chOff x="8089800" y="3884700"/>
            <a:chExt cx="1297075" cy="1455850"/>
          </a:xfrm>
        </p:grpSpPr>
        <p:pic>
          <p:nvPicPr>
            <p:cNvPr id="31" name="Google Shape;31;p4"/>
            <p:cNvPicPr preferRelativeResize="0"/>
            <p:nvPr/>
          </p:nvPicPr>
          <p:blipFill>
            <a:blip r:embed="rId3">
              <a:alphaModFix/>
            </a:blip>
            <a:stretch>
              <a:fillRect/>
            </a:stretch>
          </p:blipFill>
          <p:spPr>
            <a:xfrm>
              <a:off x="8089800" y="4050750"/>
              <a:ext cx="1289800" cy="1289800"/>
            </a:xfrm>
            <a:prstGeom prst="rect">
              <a:avLst/>
            </a:prstGeom>
            <a:noFill/>
            <a:ln>
              <a:noFill/>
            </a:ln>
          </p:spPr>
        </p:pic>
        <p:cxnSp>
          <p:nvCxnSpPr>
            <p:cNvPr id="32" name="Google Shape;32;p4"/>
            <p:cNvCxnSpPr/>
            <p:nvPr/>
          </p:nvCxnSpPr>
          <p:spPr>
            <a:xfrm rot="10800000">
              <a:off x="8640175" y="3884700"/>
              <a:ext cx="746700" cy="1233900"/>
            </a:xfrm>
            <a:prstGeom prst="straightConnector1">
              <a:avLst/>
            </a:prstGeom>
            <a:noFill/>
            <a:ln cap="flat" cmpd="sng" w="9525">
              <a:solidFill>
                <a:schemeClr val="accent2"/>
              </a:solidFill>
              <a:prstDash val="solid"/>
              <a:round/>
              <a:headEnd len="med" w="med" type="none"/>
              <a:tailEnd len="med" w="med"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pic>
        <p:nvPicPr>
          <p:cNvPr id="34" name="Google Shape;34;p5"/>
          <p:cNvPicPr preferRelativeResize="0"/>
          <p:nvPr/>
        </p:nvPicPr>
        <p:blipFill rotWithShape="1">
          <a:blip r:embed="rId2">
            <a:alphaModFix/>
          </a:blip>
          <a:srcRect b="23515" l="16157" r="8444" t="2184"/>
          <a:stretch/>
        </p:blipFill>
        <p:spPr>
          <a:xfrm rot="10800000">
            <a:off x="25" y="0"/>
            <a:ext cx="9144003" cy="5143501"/>
          </a:xfrm>
          <a:prstGeom prst="rect">
            <a:avLst/>
          </a:prstGeom>
          <a:noFill/>
          <a:ln>
            <a:noFill/>
          </a:ln>
        </p:spPr>
      </p:pic>
      <p:sp>
        <p:nvSpPr>
          <p:cNvPr id="35" name="Google Shape;35;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 name="Google Shape;36;p5"/>
          <p:cNvSpPr txBox="1"/>
          <p:nvPr>
            <p:ph idx="1" type="subTitle"/>
          </p:nvPr>
        </p:nvSpPr>
        <p:spPr>
          <a:xfrm>
            <a:off x="5363150" y="2435775"/>
            <a:ext cx="2695800" cy="162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7" name="Google Shape;37;p5"/>
          <p:cNvSpPr txBox="1"/>
          <p:nvPr>
            <p:ph idx="2" type="subTitle"/>
          </p:nvPr>
        </p:nvSpPr>
        <p:spPr>
          <a:xfrm>
            <a:off x="1431000" y="2435775"/>
            <a:ext cx="2695800" cy="162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8" name="Google Shape;38;p5"/>
          <p:cNvSpPr txBox="1"/>
          <p:nvPr>
            <p:ph idx="3" type="subTitle"/>
          </p:nvPr>
        </p:nvSpPr>
        <p:spPr>
          <a:xfrm>
            <a:off x="720000" y="1711450"/>
            <a:ext cx="1761900" cy="481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9" name="Google Shape;39;p5"/>
          <p:cNvSpPr txBox="1"/>
          <p:nvPr>
            <p:ph idx="4" type="subTitle"/>
          </p:nvPr>
        </p:nvSpPr>
        <p:spPr>
          <a:xfrm>
            <a:off x="4652150" y="1711450"/>
            <a:ext cx="1761900" cy="481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i="1" sz="1800">
                <a:solidFill>
                  <a:schemeClr val="dk1"/>
                </a:solidFill>
                <a:latin typeface="Aboreto"/>
                <a:ea typeface="Aboreto"/>
                <a:cs typeface="Aboreto"/>
                <a:sym typeface="Aboreto"/>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40" name="Google Shape;40;p5"/>
          <p:cNvGrpSpPr/>
          <p:nvPr/>
        </p:nvGrpSpPr>
        <p:grpSpPr>
          <a:xfrm>
            <a:off x="-237957" y="-2"/>
            <a:ext cx="10131686" cy="5227314"/>
            <a:chOff x="-237957" y="-2"/>
            <a:chExt cx="10131686" cy="5227314"/>
          </a:xfrm>
        </p:grpSpPr>
        <p:grpSp>
          <p:nvGrpSpPr>
            <p:cNvPr id="41" name="Google Shape;41;p5"/>
            <p:cNvGrpSpPr/>
            <p:nvPr/>
          </p:nvGrpSpPr>
          <p:grpSpPr>
            <a:xfrm>
              <a:off x="8116466" y="-2"/>
              <a:ext cx="1777263" cy="1777256"/>
              <a:chOff x="-175409" y="3967473"/>
              <a:chExt cx="1777263" cy="1777256"/>
            </a:xfrm>
          </p:grpSpPr>
          <p:pic>
            <p:nvPicPr>
              <p:cNvPr id="42" name="Google Shape;42;p5"/>
              <p:cNvPicPr preferRelativeResize="0"/>
              <p:nvPr/>
            </p:nvPicPr>
            <p:blipFill>
              <a:blip r:embed="rId3">
                <a:alphaModFix/>
              </a:blip>
              <a:stretch>
                <a:fillRect/>
              </a:stretch>
            </p:blipFill>
            <p:spPr>
              <a:xfrm rot="-3545504">
                <a:off x="65375" y="4208250"/>
                <a:ext cx="1295701" cy="1295701"/>
              </a:xfrm>
              <a:prstGeom prst="rect">
                <a:avLst/>
              </a:prstGeom>
              <a:noFill/>
              <a:ln>
                <a:noFill/>
              </a:ln>
            </p:spPr>
          </p:pic>
          <p:sp>
            <p:nvSpPr>
              <p:cNvPr id="43" name="Google Shape;43;p5"/>
              <p:cNvSpPr/>
              <p:nvPr/>
            </p:nvSpPr>
            <p:spPr>
              <a:xfrm>
                <a:off x="-175409" y="4013725"/>
                <a:ext cx="794100" cy="7941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grpSp>
          <p:nvGrpSpPr>
            <p:cNvPr id="44" name="Google Shape;44;p5"/>
            <p:cNvGrpSpPr/>
            <p:nvPr/>
          </p:nvGrpSpPr>
          <p:grpSpPr>
            <a:xfrm>
              <a:off x="-237957" y="4064186"/>
              <a:ext cx="1199452" cy="1163126"/>
              <a:chOff x="-147625" y="3925650"/>
              <a:chExt cx="1109166" cy="1075574"/>
            </a:xfrm>
          </p:grpSpPr>
          <p:grpSp>
            <p:nvGrpSpPr>
              <p:cNvPr id="45" name="Google Shape;45;p5"/>
              <p:cNvGrpSpPr/>
              <p:nvPr/>
            </p:nvGrpSpPr>
            <p:grpSpPr>
              <a:xfrm>
                <a:off x="83029" y="4122711"/>
                <a:ext cx="878513" cy="878513"/>
                <a:chOff x="53900" y="2861075"/>
                <a:chExt cx="794100" cy="794100"/>
              </a:xfrm>
            </p:grpSpPr>
            <p:sp>
              <p:nvSpPr>
                <p:cNvPr id="46" name="Google Shape;46;p5"/>
                <p:cNvSpPr/>
                <p:nvPr/>
              </p:nvSpPr>
              <p:spPr>
                <a:xfrm>
                  <a:off x="53900" y="2861075"/>
                  <a:ext cx="794100" cy="7941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47" name="Google Shape;47;p5"/>
                <p:cNvSpPr/>
                <p:nvPr/>
              </p:nvSpPr>
              <p:spPr>
                <a:xfrm>
                  <a:off x="165055" y="2861075"/>
                  <a:ext cx="571800" cy="5718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cxnSp>
            <p:nvCxnSpPr>
              <p:cNvPr id="48" name="Google Shape;48;p5"/>
              <p:cNvCxnSpPr/>
              <p:nvPr/>
            </p:nvCxnSpPr>
            <p:spPr>
              <a:xfrm flipH="1" rot="10800000">
                <a:off x="-147625" y="3925650"/>
                <a:ext cx="645900" cy="703500"/>
              </a:xfrm>
              <a:prstGeom prst="straightConnector1">
                <a:avLst/>
              </a:prstGeom>
              <a:noFill/>
              <a:ln cap="flat" cmpd="sng" w="9525">
                <a:solidFill>
                  <a:schemeClr val="accent2"/>
                </a:solidFill>
                <a:prstDash val="solid"/>
                <a:round/>
                <a:headEnd len="med" w="med" type="none"/>
                <a:tailEnd len="med" w="med" type="none"/>
              </a:ln>
            </p:spPr>
          </p:cxn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pic>
        <p:nvPicPr>
          <p:cNvPr id="50" name="Google Shape;50;p6"/>
          <p:cNvPicPr preferRelativeResize="0"/>
          <p:nvPr/>
        </p:nvPicPr>
        <p:blipFill rotWithShape="1">
          <a:blip r:embed="rId2">
            <a:alphaModFix/>
          </a:blip>
          <a:srcRect b="23515" l="16157" r="8444" t="2184"/>
          <a:stretch/>
        </p:blipFill>
        <p:spPr>
          <a:xfrm flipH="1">
            <a:off x="25" y="0"/>
            <a:ext cx="9144003" cy="5143501"/>
          </a:xfrm>
          <a:prstGeom prst="rect">
            <a:avLst/>
          </a:prstGeom>
          <a:noFill/>
          <a:ln>
            <a:noFill/>
          </a:ln>
        </p:spPr>
      </p:pic>
      <p:sp>
        <p:nvSpPr>
          <p:cNvPr id="51" name="Google Shape;51;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2" name="Google Shape;52;p6"/>
          <p:cNvGrpSpPr/>
          <p:nvPr/>
        </p:nvGrpSpPr>
        <p:grpSpPr>
          <a:xfrm>
            <a:off x="-344048" y="3548275"/>
            <a:ext cx="1263973" cy="2959200"/>
            <a:chOff x="961077" y="1960775"/>
            <a:chExt cx="1263973" cy="2959200"/>
          </a:xfrm>
        </p:grpSpPr>
        <p:pic>
          <p:nvPicPr>
            <p:cNvPr id="53" name="Google Shape;53;p6"/>
            <p:cNvPicPr preferRelativeResize="0"/>
            <p:nvPr/>
          </p:nvPicPr>
          <p:blipFill>
            <a:blip r:embed="rId3">
              <a:alphaModFix/>
            </a:blip>
            <a:stretch>
              <a:fillRect/>
            </a:stretch>
          </p:blipFill>
          <p:spPr>
            <a:xfrm>
              <a:off x="961077" y="2546199"/>
              <a:ext cx="1225875" cy="1225875"/>
            </a:xfrm>
            <a:prstGeom prst="rect">
              <a:avLst/>
            </a:prstGeom>
            <a:noFill/>
            <a:ln>
              <a:noFill/>
            </a:ln>
          </p:spPr>
        </p:pic>
        <p:cxnSp>
          <p:nvCxnSpPr>
            <p:cNvPr id="54" name="Google Shape;54;p6"/>
            <p:cNvCxnSpPr/>
            <p:nvPr/>
          </p:nvCxnSpPr>
          <p:spPr>
            <a:xfrm rot="10800000">
              <a:off x="1196350" y="1960775"/>
              <a:ext cx="1028700" cy="2959200"/>
            </a:xfrm>
            <a:prstGeom prst="straightConnector1">
              <a:avLst/>
            </a:prstGeom>
            <a:noFill/>
            <a:ln cap="flat" cmpd="sng" w="9525">
              <a:solidFill>
                <a:schemeClr val="accent2"/>
              </a:solidFill>
              <a:prstDash val="solid"/>
              <a:round/>
              <a:headEnd len="med" w="med" type="none"/>
              <a:tailEnd len="med" w="med" type="none"/>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5" name="Shape 55"/>
        <p:cNvGrpSpPr/>
        <p:nvPr/>
      </p:nvGrpSpPr>
      <p:grpSpPr>
        <a:xfrm>
          <a:off x="0" y="0"/>
          <a:ext cx="0" cy="0"/>
          <a:chOff x="0" y="0"/>
          <a:chExt cx="0" cy="0"/>
        </a:xfrm>
      </p:grpSpPr>
      <p:pic>
        <p:nvPicPr>
          <p:cNvPr id="56" name="Google Shape;56;p7"/>
          <p:cNvPicPr preferRelativeResize="0"/>
          <p:nvPr/>
        </p:nvPicPr>
        <p:blipFill rotWithShape="1">
          <a:blip r:embed="rId2">
            <a:alphaModFix/>
          </a:blip>
          <a:srcRect b="11190" l="8070" r="5893" t="4035"/>
          <a:stretch/>
        </p:blipFill>
        <p:spPr>
          <a:xfrm>
            <a:off x="0" y="0"/>
            <a:ext cx="9144003" cy="5143501"/>
          </a:xfrm>
          <a:prstGeom prst="rect">
            <a:avLst/>
          </a:prstGeom>
          <a:noFill/>
          <a:ln>
            <a:noFill/>
          </a:ln>
        </p:spPr>
      </p:pic>
      <p:sp>
        <p:nvSpPr>
          <p:cNvPr id="57" name="Google Shape;57;p7"/>
          <p:cNvSpPr txBox="1"/>
          <p:nvPr>
            <p:ph idx="1" type="subTitle"/>
          </p:nvPr>
        </p:nvSpPr>
        <p:spPr>
          <a:xfrm>
            <a:off x="720000" y="1711100"/>
            <a:ext cx="3583500" cy="289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Char char="●"/>
              <a:defRPr/>
            </a:lvl1pPr>
            <a:lvl2pPr lvl="1" rtl="0" algn="ctr">
              <a:lnSpc>
                <a:spcPct val="100000"/>
              </a:lnSpc>
              <a:spcBef>
                <a:spcPts val="1000"/>
              </a:spcBef>
              <a:spcAft>
                <a:spcPts val="0"/>
              </a:spcAft>
              <a:buClr>
                <a:srgbClr val="E76A28"/>
              </a:buClr>
              <a:buSzPts val="1200"/>
              <a:buChar char="○"/>
              <a:defRPr/>
            </a:lvl2pPr>
            <a:lvl3pPr lvl="2" rtl="0" algn="ctr">
              <a:lnSpc>
                <a:spcPct val="100000"/>
              </a:lnSpc>
              <a:spcBef>
                <a:spcPts val="1600"/>
              </a:spcBef>
              <a:spcAft>
                <a:spcPts val="0"/>
              </a:spcAft>
              <a:buClr>
                <a:srgbClr val="E76A28"/>
              </a:buClr>
              <a:buSzPts val="1200"/>
              <a:buChar char="■"/>
              <a:defRPr/>
            </a:lvl3pPr>
            <a:lvl4pPr lvl="3" rtl="0" algn="ctr">
              <a:lnSpc>
                <a:spcPct val="100000"/>
              </a:lnSpc>
              <a:spcBef>
                <a:spcPts val="1600"/>
              </a:spcBef>
              <a:spcAft>
                <a:spcPts val="0"/>
              </a:spcAft>
              <a:buClr>
                <a:srgbClr val="E76A28"/>
              </a:buClr>
              <a:buSzPts val="1200"/>
              <a:buChar char="●"/>
              <a:defRPr/>
            </a:lvl4pPr>
            <a:lvl5pPr lvl="4" rtl="0" algn="ctr">
              <a:lnSpc>
                <a:spcPct val="100000"/>
              </a:lnSpc>
              <a:spcBef>
                <a:spcPts val="1600"/>
              </a:spcBef>
              <a:spcAft>
                <a:spcPts val="0"/>
              </a:spcAft>
              <a:buClr>
                <a:srgbClr val="E76A28"/>
              </a:buClr>
              <a:buSzPts val="1200"/>
              <a:buChar char="○"/>
              <a:defRPr/>
            </a:lvl5pPr>
            <a:lvl6pPr lvl="5" rtl="0" algn="ctr">
              <a:lnSpc>
                <a:spcPct val="100000"/>
              </a:lnSpc>
              <a:spcBef>
                <a:spcPts val="1600"/>
              </a:spcBef>
              <a:spcAft>
                <a:spcPts val="0"/>
              </a:spcAft>
              <a:buClr>
                <a:srgbClr val="999999"/>
              </a:buClr>
              <a:buSzPts val="1200"/>
              <a:buChar char="■"/>
              <a:defRPr/>
            </a:lvl6pPr>
            <a:lvl7pPr lvl="6" rtl="0" algn="ctr">
              <a:lnSpc>
                <a:spcPct val="100000"/>
              </a:lnSpc>
              <a:spcBef>
                <a:spcPts val="1600"/>
              </a:spcBef>
              <a:spcAft>
                <a:spcPts val="0"/>
              </a:spcAft>
              <a:buClr>
                <a:srgbClr val="999999"/>
              </a:buClr>
              <a:buSzPts val="1200"/>
              <a:buChar char="●"/>
              <a:defRPr/>
            </a:lvl7pPr>
            <a:lvl8pPr lvl="7" rtl="0" algn="ctr">
              <a:lnSpc>
                <a:spcPct val="100000"/>
              </a:lnSpc>
              <a:spcBef>
                <a:spcPts val="1600"/>
              </a:spcBef>
              <a:spcAft>
                <a:spcPts val="0"/>
              </a:spcAft>
              <a:buClr>
                <a:srgbClr val="999999"/>
              </a:buClr>
              <a:buSzPts val="1200"/>
              <a:buChar char="○"/>
              <a:defRPr/>
            </a:lvl8pPr>
            <a:lvl9pPr lvl="8" rtl="0" algn="ctr">
              <a:lnSpc>
                <a:spcPct val="100000"/>
              </a:lnSpc>
              <a:spcBef>
                <a:spcPts val="1600"/>
              </a:spcBef>
              <a:spcAft>
                <a:spcPts val="1600"/>
              </a:spcAft>
              <a:buClr>
                <a:srgbClr val="999999"/>
              </a:buClr>
              <a:buSzPts val="1200"/>
              <a:buChar char="■"/>
              <a:defRPr/>
            </a:lvl9pPr>
          </a:lstStyle>
          <a:p/>
        </p:txBody>
      </p:sp>
      <p:sp>
        <p:nvSpPr>
          <p:cNvPr id="58" name="Google Shape;58;p7"/>
          <p:cNvSpPr/>
          <p:nvPr>
            <p:ph idx="2" type="pic"/>
          </p:nvPr>
        </p:nvSpPr>
        <p:spPr>
          <a:xfrm>
            <a:off x="5044850" y="1017725"/>
            <a:ext cx="3840600" cy="3840600"/>
          </a:xfrm>
          <a:prstGeom prst="ellipse">
            <a:avLst/>
          </a:prstGeom>
          <a:noFill/>
          <a:ln cap="flat" cmpd="sng" w="9525">
            <a:solidFill>
              <a:schemeClr val="accent2"/>
            </a:solidFill>
            <a:prstDash val="solid"/>
            <a:round/>
            <a:headEnd len="sm" w="sm" type="none"/>
            <a:tailEnd len="sm" w="sm" type="none"/>
          </a:ln>
        </p:spPr>
      </p:sp>
      <p:sp>
        <p:nvSpPr>
          <p:cNvPr id="59" name="Google Shape;59;p7"/>
          <p:cNvSpPr txBox="1"/>
          <p:nvPr>
            <p:ph type="title"/>
          </p:nvPr>
        </p:nvSpPr>
        <p:spPr>
          <a:xfrm>
            <a:off x="720000" y="445025"/>
            <a:ext cx="3261000" cy="109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60" name="Shape 60"/>
        <p:cNvGrpSpPr/>
        <p:nvPr/>
      </p:nvGrpSpPr>
      <p:grpSpPr>
        <a:xfrm>
          <a:off x="0" y="0"/>
          <a:ext cx="0" cy="0"/>
          <a:chOff x="0" y="0"/>
          <a:chExt cx="0" cy="0"/>
        </a:xfrm>
      </p:grpSpPr>
      <p:pic>
        <p:nvPicPr>
          <p:cNvPr id="61" name="Google Shape;61;p8"/>
          <p:cNvPicPr preferRelativeResize="0"/>
          <p:nvPr/>
        </p:nvPicPr>
        <p:blipFill rotWithShape="1">
          <a:blip r:embed="rId2">
            <a:alphaModFix/>
          </a:blip>
          <a:srcRect b="3219" l="2464" r="2006" t="2636"/>
          <a:stretch/>
        </p:blipFill>
        <p:spPr>
          <a:xfrm flipH="1">
            <a:off x="0" y="0"/>
            <a:ext cx="9144003" cy="5143501"/>
          </a:xfrm>
          <a:prstGeom prst="rect">
            <a:avLst/>
          </a:prstGeom>
          <a:noFill/>
          <a:ln>
            <a:noFill/>
          </a:ln>
        </p:spPr>
      </p:pic>
      <p:sp>
        <p:nvSpPr>
          <p:cNvPr id="62" name="Google Shape;62;p8"/>
          <p:cNvSpPr txBox="1"/>
          <p:nvPr>
            <p:ph type="title"/>
          </p:nvPr>
        </p:nvSpPr>
        <p:spPr>
          <a:xfrm>
            <a:off x="2317950" y="1307100"/>
            <a:ext cx="45081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chemeClr val="accent2"/>
              </a:buClr>
              <a:buSzPts val="4800"/>
              <a:buNone/>
              <a:defRPr sz="10000">
                <a:solidFill>
                  <a:schemeClr val="accent2"/>
                </a:solidFill>
              </a:defRPr>
            </a:lvl1pPr>
            <a:lvl2pPr lvl="1">
              <a:spcBef>
                <a:spcPts val="0"/>
              </a:spcBef>
              <a:spcAft>
                <a:spcPts val="0"/>
              </a:spcAft>
              <a:buClr>
                <a:schemeClr val="accent2"/>
              </a:buClr>
              <a:buSzPts val="4800"/>
              <a:buNone/>
              <a:defRPr sz="4800">
                <a:solidFill>
                  <a:schemeClr val="accent2"/>
                </a:solidFill>
              </a:defRPr>
            </a:lvl2pPr>
            <a:lvl3pPr lvl="2">
              <a:spcBef>
                <a:spcPts val="0"/>
              </a:spcBef>
              <a:spcAft>
                <a:spcPts val="0"/>
              </a:spcAft>
              <a:buClr>
                <a:schemeClr val="accent2"/>
              </a:buClr>
              <a:buSzPts val="4800"/>
              <a:buNone/>
              <a:defRPr sz="4800">
                <a:solidFill>
                  <a:schemeClr val="accent2"/>
                </a:solidFill>
              </a:defRPr>
            </a:lvl3pPr>
            <a:lvl4pPr lvl="3">
              <a:spcBef>
                <a:spcPts val="0"/>
              </a:spcBef>
              <a:spcAft>
                <a:spcPts val="0"/>
              </a:spcAft>
              <a:buClr>
                <a:schemeClr val="accent2"/>
              </a:buClr>
              <a:buSzPts val="4800"/>
              <a:buNone/>
              <a:defRPr sz="4800">
                <a:solidFill>
                  <a:schemeClr val="accent2"/>
                </a:solidFill>
              </a:defRPr>
            </a:lvl4pPr>
            <a:lvl5pPr lvl="4">
              <a:spcBef>
                <a:spcPts val="0"/>
              </a:spcBef>
              <a:spcAft>
                <a:spcPts val="0"/>
              </a:spcAft>
              <a:buClr>
                <a:schemeClr val="accent2"/>
              </a:buClr>
              <a:buSzPts val="4800"/>
              <a:buNone/>
              <a:defRPr sz="4800">
                <a:solidFill>
                  <a:schemeClr val="accent2"/>
                </a:solidFill>
              </a:defRPr>
            </a:lvl5pPr>
            <a:lvl6pPr lvl="5">
              <a:spcBef>
                <a:spcPts val="0"/>
              </a:spcBef>
              <a:spcAft>
                <a:spcPts val="0"/>
              </a:spcAft>
              <a:buClr>
                <a:schemeClr val="accent2"/>
              </a:buClr>
              <a:buSzPts val="4800"/>
              <a:buNone/>
              <a:defRPr sz="4800">
                <a:solidFill>
                  <a:schemeClr val="accent2"/>
                </a:solidFill>
              </a:defRPr>
            </a:lvl6pPr>
            <a:lvl7pPr lvl="6">
              <a:spcBef>
                <a:spcPts val="0"/>
              </a:spcBef>
              <a:spcAft>
                <a:spcPts val="0"/>
              </a:spcAft>
              <a:buClr>
                <a:schemeClr val="accent2"/>
              </a:buClr>
              <a:buSzPts val="4800"/>
              <a:buNone/>
              <a:defRPr sz="4800">
                <a:solidFill>
                  <a:schemeClr val="accent2"/>
                </a:solidFill>
              </a:defRPr>
            </a:lvl7pPr>
            <a:lvl8pPr lvl="7">
              <a:spcBef>
                <a:spcPts val="0"/>
              </a:spcBef>
              <a:spcAft>
                <a:spcPts val="0"/>
              </a:spcAft>
              <a:buClr>
                <a:schemeClr val="accent2"/>
              </a:buClr>
              <a:buSzPts val="4800"/>
              <a:buNone/>
              <a:defRPr sz="4800">
                <a:solidFill>
                  <a:schemeClr val="accent2"/>
                </a:solidFill>
              </a:defRPr>
            </a:lvl8pPr>
            <a:lvl9pPr lvl="8">
              <a:spcBef>
                <a:spcPts val="0"/>
              </a:spcBef>
              <a:spcAft>
                <a:spcPts val="0"/>
              </a:spcAft>
              <a:buClr>
                <a:schemeClr val="accent2"/>
              </a:buClr>
              <a:buSzPts val="4800"/>
              <a:buNone/>
              <a:defRPr sz="4800">
                <a:solidFill>
                  <a:schemeClr val="accent2"/>
                </a:solidFill>
              </a:defRPr>
            </a:lvl9pPr>
          </a:lstStyle>
          <a:p/>
        </p:txBody>
      </p:sp>
      <p:pic>
        <p:nvPicPr>
          <p:cNvPr id="63" name="Google Shape;63;p8"/>
          <p:cNvPicPr preferRelativeResize="0"/>
          <p:nvPr/>
        </p:nvPicPr>
        <p:blipFill>
          <a:blip r:embed="rId3">
            <a:alphaModFix/>
          </a:blip>
          <a:stretch>
            <a:fillRect/>
          </a:stretch>
        </p:blipFill>
        <p:spPr>
          <a:xfrm rot="-5400000">
            <a:off x="6826052" y="3008826"/>
            <a:ext cx="2244899" cy="2244899"/>
          </a:xfrm>
          <a:prstGeom prst="rect">
            <a:avLst/>
          </a:prstGeom>
          <a:noFill/>
          <a:ln>
            <a:noFill/>
          </a:ln>
        </p:spPr>
      </p:pic>
      <p:grpSp>
        <p:nvGrpSpPr>
          <p:cNvPr id="64" name="Google Shape;64;p8"/>
          <p:cNvGrpSpPr/>
          <p:nvPr/>
        </p:nvGrpSpPr>
        <p:grpSpPr>
          <a:xfrm>
            <a:off x="-137900" y="307075"/>
            <a:ext cx="1426200" cy="804900"/>
            <a:chOff x="-137900" y="307075"/>
            <a:chExt cx="1426200" cy="804900"/>
          </a:xfrm>
        </p:grpSpPr>
        <p:sp>
          <p:nvSpPr>
            <p:cNvPr id="65" name="Google Shape;65;p8"/>
            <p:cNvSpPr/>
            <p:nvPr/>
          </p:nvSpPr>
          <p:spPr>
            <a:xfrm>
              <a:off x="-28021" y="307075"/>
              <a:ext cx="804900" cy="8049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66" name="Google Shape;66;p8"/>
            <p:cNvCxnSpPr/>
            <p:nvPr/>
          </p:nvCxnSpPr>
          <p:spPr>
            <a:xfrm flipH="1" rot="10800000">
              <a:off x="-137900" y="307075"/>
              <a:ext cx="1426200" cy="673800"/>
            </a:xfrm>
            <a:prstGeom prst="straightConnector1">
              <a:avLst/>
            </a:prstGeom>
            <a:noFill/>
            <a:ln cap="flat" cmpd="sng" w="9525">
              <a:solidFill>
                <a:schemeClr val="accent2"/>
              </a:solidFill>
              <a:prstDash val="solid"/>
              <a:round/>
              <a:headEnd len="med" w="med" type="none"/>
              <a:tailEnd len="med" w="med" type="none"/>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67"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b="2831" l="2901" r="2910" t="4344"/>
          <a:stretch/>
        </p:blipFill>
        <p:spPr>
          <a:xfrm flipH="1">
            <a:off x="0" y="0"/>
            <a:ext cx="9144003" cy="5143501"/>
          </a:xfrm>
          <a:prstGeom prst="rect">
            <a:avLst/>
          </a:prstGeom>
          <a:noFill/>
          <a:ln>
            <a:noFill/>
          </a:ln>
        </p:spPr>
      </p:pic>
      <p:sp>
        <p:nvSpPr>
          <p:cNvPr id="69" name="Google Shape;69;p9"/>
          <p:cNvSpPr txBox="1"/>
          <p:nvPr>
            <p:ph type="title"/>
          </p:nvPr>
        </p:nvSpPr>
        <p:spPr>
          <a:xfrm>
            <a:off x="2135550" y="1189100"/>
            <a:ext cx="48729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2800"/>
              <a:buNone/>
              <a:defRPr sz="15000">
                <a:solidFill>
                  <a:schemeClr val="accent1"/>
                </a:solidFill>
              </a:defRPr>
            </a:lvl1pPr>
            <a:lvl2pPr lvl="1" rtl="0" algn="ctr">
              <a:spcBef>
                <a:spcPts val="0"/>
              </a:spcBef>
              <a:spcAft>
                <a:spcPts val="0"/>
              </a:spcAft>
              <a:buClr>
                <a:schemeClr val="accent1"/>
              </a:buClr>
              <a:buSzPts val="2800"/>
              <a:buNone/>
              <a:defRPr>
                <a:solidFill>
                  <a:schemeClr val="accent1"/>
                </a:solidFill>
              </a:defRPr>
            </a:lvl2pPr>
            <a:lvl3pPr lvl="2" rtl="0" algn="ctr">
              <a:spcBef>
                <a:spcPts val="0"/>
              </a:spcBef>
              <a:spcAft>
                <a:spcPts val="0"/>
              </a:spcAft>
              <a:buClr>
                <a:schemeClr val="accent1"/>
              </a:buClr>
              <a:buSzPts val="2800"/>
              <a:buNone/>
              <a:defRPr>
                <a:solidFill>
                  <a:schemeClr val="accent1"/>
                </a:solidFill>
              </a:defRPr>
            </a:lvl3pPr>
            <a:lvl4pPr lvl="3" rtl="0" algn="ctr">
              <a:spcBef>
                <a:spcPts val="0"/>
              </a:spcBef>
              <a:spcAft>
                <a:spcPts val="0"/>
              </a:spcAft>
              <a:buClr>
                <a:schemeClr val="accent1"/>
              </a:buClr>
              <a:buSzPts val="2800"/>
              <a:buNone/>
              <a:defRPr>
                <a:solidFill>
                  <a:schemeClr val="accent1"/>
                </a:solidFill>
              </a:defRPr>
            </a:lvl4pPr>
            <a:lvl5pPr lvl="4" rtl="0" algn="ctr">
              <a:spcBef>
                <a:spcPts val="0"/>
              </a:spcBef>
              <a:spcAft>
                <a:spcPts val="0"/>
              </a:spcAft>
              <a:buClr>
                <a:schemeClr val="accent1"/>
              </a:buClr>
              <a:buSzPts val="2800"/>
              <a:buNone/>
              <a:defRPr>
                <a:solidFill>
                  <a:schemeClr val="accent1"/>
                </a:solidFill>
              </a:defRPr>
            </a:lvl5pPr>
            <a:lvl6pPr lvl="5" rtl="0" algn="ctr">
              <a:spcBef>
                <a:spcPts val="0"/>
              </a:spcBef>
              <a:spcAft>
                <a:spcPts val="0"/>
              </a:spcAft>
              <a:buClr>
                <a:schemeClr val="accent1"/>
              </a:buClr>
              <a:buSzPts val="2800"/>
              <a:buNone/>
              <a:defRPr>
                <a:solidFill>
                  <a:schemeClr val="accent1"/>
                </a:solidFill>
              </a:defRPr>
            </a:lvl6pPr>
            <a:lvl7pPr lvl="6" rtl="0" algn="ctr">
              <a:spcBef>
                <a:spcPts val="0"/>
              </a:spcBef>
              <a:spcAft>
                <a:spcPts val="0"/>
              </a:spcAft>
              <a:buClr>
                <a:schemeClr val="accent1"/>
              </a:buClr>
              <a:buSzPts val="2800"/>
              <a:buNone/>
              <a:defRPr>
                <a:solidFill>
                  <a:schemeClr val="accent1"/>
                </a:solidFill>
              </a:defRPr>
            </a:lvl7pPr>
            <a:lvl8pPr lvl="7" rtl="0" algn="ctr">
              <a:spcBef>
                <a:spcPts val="0"/>
              </a:spcBef>
              <a:spcAft>
                <a:spcPts val="0"/>
              </a:spcAft>
              <a:buClr>
                <a:schemeClr val="accent1"/>
              </a:buClr>
              <a:buSzPts val="2800"/>
              <a:buNone/>
              <a:defRPr>
                <a:solidFill>
                  <a:schemeClr val="accent1"/>
                </a:solidFill>
              </a:defRPr>
            </a:lvl8pPr>
            <a:lvl9pPr lvl="8" rtl="0" algn="ctr">
              <a:spcBef>
                <a:spcPts val="0"/>
              </a:spcBef>
              <a:spcAft>
                <a:spcPts val="0"/>
              </a:spcAft>
              <a:buClr>
                <a:schemeClr val="accent1"/>
              </a:buClr>
              <a:buSzPts val="2800"/>
              <a:buNone/>
              <a:defRPr>
                <a:solidFill>
                  <a:schemeClr val="accent1"/>
                </a:solidFill>
              </a:defRPr>
            </a:lvl9pPr>
          </a:lstStyle>
          <a:p/>
        </p:txBody>
      </p:sp>
      <p:sp>
        <p:nvSpPr>
          <p:cNvPr id="70" name="Google Shape;70;p9"/>
          <p:cNvSpPr txBox="1"/>
          <p:nvPr>
            <p:ph idx="1" type="subTitle"/>
          </p:nvPr>
        </p:nvSpPr>
        <p:spPr>
          <a:xfrm>
            <a:off x="2135550" y="3153500"/>
            <a:ext cx="48729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1200"/>
              <a:buNone/>
              <a:defRPr sz="1600">
                <a:solidFill>
                  <a:schemeClr val="accent1"/>
                </a:solidFill>
              </a:defRPr>
            </a:lvl1pPr>
            <a:lvl2pPr lvl="1" rtl="0" algn="ctr">
              <a:lnSpc>
                <a:spcPct val="100000"/>
              </a:lnSpc>
              <a:spcBef>
                <a:spcPts val="0"/>
              </a:spcBef>
              <a:spcAft>
                <a:spcPts val="0"/>
              </a:spcAft>
              <a:buClr>
                <a:schemeClr val="accent1"/>
              </a:buClr>
              <a:buSzPts val="1200"/>
              <a:buNone/>
              <a:defRPr>
                <a:solidFill>
                  <a:schemeClr val="accent1"/>
                </a:solidFill>
              </a:defRPr>
            </a:lvl2pPr>
            <a:lvl3pPr lvl="2" rtl="0" algn="ctr">
              <a:lnSpc>
                <a:spcPct val="100000"/>
              </a:lnSpc>
              <a:spcBef>
                <a:spcPts val="1600"/>
              </a:spcBef>
              <a:spcAft>
                <a:spcPts val="0"/>
              </a:spcAft>
              <a:buClr>
                <a:schemeClr val="accent1"/>
              </a:buClr>
              <a:buSzPts val="1200"/>
              <a:buNone/>
              <a:defRPr>
                <a:solidFill>
                  <a:schemeClr val="accent1"/>
                </a:solidFill>
              </a:defRPr>
            </a:lvl3pPr>
            <a:lvl4pPr lvl="3" rtl="0" algn="ctr">
              <a:lnSpc>
                <a:spcPct val="100000"/>
              </a:lnSpc>
              <a:spcBef>
                <a:spcPts val="1600"/>
              </a:spcBef>
              <a:spcAft>
                <a:spcPts val="0"/>
              </a:spcAft>
              <a:buClr>
                <a:schemeClr val="accent1"/>
              </a:buClr>
              <a:buSzPts val="1200"/>
              <a:buNone/>
              <a:defRPr>
                <a:solidFill>
                  <a:schemeClr val="accent1"/>
                </a:solidFill>
              </a:defRPr>
            </a:lvl4pPr>
            <a:lvl5pPr lvl="4" rtl="0" algn="ctr">
              <a:lnSpc>
                <a:spcPct val="100000"/>
              </a:lnSpc>
              <a:spcBef>
                <a:spcPts val="1600"/>
              </a:spcBef>
              <a:spcAft>
                <a:spcPts val="0"/>
              </a:spcAft>
              <a:buClr>
                <a:schemeClr val="accent1"/>
              </a:buClr>
              <a:buSzPts val="1200"/>
              <a:buNone/>
              <a:defRPr>
                <a:solidFill>
                  <a:schemeClr val="accent1"/>
                </a:solidFill>
              </a:defRPr>
            </a:lvl5pPr>
            <a:lvl6pPr lvl="5" rtl="0" algn="ctr">
              <a:lnSpc>
                <a:spcPct val="100000"/>
              </a:lnSpc>
              <a:spcBef>
                <a:spcPts val="1600"/>
              </a:spcBef>
              <a:spcAft>
                <a:spcPts val="0"/>
              </a:spcAft>
              <a:buClr>
                <a:schemeClr val="accent1"/>
              </a:buClr>
              <a:buSzPts val="1200"/>
              <a:buNone/>
              <a:defRPr>
                <a:solidFill>
                  <a:schemeClr val="accent1"/>
                </a:solidFill>
              </a:defRPr>
            </a:lvl6pPr>
            <a:lvl7pPr lvl="6" rtl="0" algn="ctr">
              <a:lnSpc>
                <a:spcPct val="100000"/>
              </a:lnSpc>
              <a:spcBef>
                <a:spcPts val="1600"/>
              </a:spcBef>
              <a:spcAft>
                <a:spcPts val="0"/>
              </a:spcAft>
              <a:buClr>
                <a:schemeClr val="accent1"/>
              </a:buClr>
              <a:buSzPts val="1200"/>
              <a:buNone/>
              <a:defRPr>
                <a:solidFill>
                  <a:schemeClr val="accent1"/>
                </a:solidFill>
              </a:defRPr>
            </a:lvl7pPr>
            <a:lvl8pPr lvl="7" rtl="0" algn="ctr">
              <a:lnSpc>
                <a:spcPct val="100000"/>
              </a:lnSpc>
              <a:spcBef>
                <a:spcPts val="1600"/>
              </a:spcBef>
              <a:spcAft>
                <a:spcPts val="0"/>
              </a:spcAft>
              <a:buClr>
                <a:schemeClr val="accent1"/>
              </a:buClr>
              <a:buSzPts val="1200"/>
              <a:buNone/>
              <a:defRPr>
                <a:solidFill>
                  <a:schemeClr val="accent1"/>
                </a:solidFill>
              </a:defRPr>
            </a:lvl8pPr>
            <a:lvl9pPr lvl="8" rtl="0" algn="ctr">
              <a:lnSpc>
                <a:spcPct val="100000"/>
              </a:lnSpc>
              <a:spcBef>
                <a:spcPts val="1600"/>
              </a:spcBef>
              <a:spcAft>
                <a:spcPts val="1600"/>
              </a:spcAft>
              <a:buClr>
                <a:schemeClr val="accent1"/>
              </a:buClr>
              <a:buSzPts val="1200"/>
              <a:buNone/>
              <a:defRPr>
                <a:solidFill>
                  <a:schemeClr val="accent1"/>
                </a:solidFill>
              </a:defRPr>
            </a:lvl9pPr>
          </a:lstStyle>
          <a:p/>
        </p:txBody>
      </p:sp>
      <p:grpSp>
        <p:nvGrpSpPr>
          <p:cNvPr id="71" name="Google Shape;71;p9"/>
          <p:cNvGrpSpPr/>
          <p:nvPr/>
        </p:nvGrpSpPr>
        <p:grpSpPr>
          <a:xfrm>
            <a:off x="-116075" y="3226851"/>
            <a:ext cx="2007200" cy="1916649"/>
            <a:chOff x="7580850" y="-974699"/>
            <a:chExt cx="2007200" cy="1916649"/>
          </a:xfrm>
        </p:grpSpPr>
        <p:pic>
          <p:nvPicPr>
            <p:cNvPr id="72" name="Google Shape;72;p9"/>
            <p:cNvPicPr preferRelativeResize="0"/>
            <p:nvPr/>
          </p:nvPicPr>
          <p:blipFill>
            <a:blip r:embed="rId3">
              <a:alphaModFix/>
            </a:blip>
            <a:stretch>
              <a:fillRect/>
            </a:stretch>
          </p:blipFill>
          <p:spPr>
            <a:xfrm rot="10800000">
              <a:off x="7580850" y="-974699"/>
              <a:ext cx="1563149" cy="1563149"/>
            </a:xfrm>
            <a:prstGeom prst="rect">
              <a:avLst/>
            </a:prstGeom>
            <a:noFill/>
            <a:ln>
              <a:noFill/>
            </a:ln>
          </p:spPr>
        </p:pic>
        <p:sp>
          <p:nvSpPr>
            <p:cNvPr id="73" name="Google Shape;73;p9"/>
            <p:cNvSpPr/>
            <p:nvPr/>
          </p:nvSpPr>
          <p:spPr>
            <a:xfrm>
              <a:off x="8271729" y="137050"/>
              <a:ext cx="804900" cy="8049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74" name="Google Shape;74;p9"/>
            <p:cNvCxnSpPr/>
            <p:nvPr/>
          </p:nvCxnSpPr>
          <p:spPr>
            <a:xfrm flipH="1" rot="10800000">
              <a:off x="8161850" y="137050"/>
              <a:ext cx="1426200" cy="673800"/>
            </a:xfrm>
            <a:prstGeom prst="straightConnector1">
              <a:avLst/>
            </a:prstGeom>
            <a:noFill/>
            <a:ln cap="flat" cmpd="sng" w="9525">
              <a:solidFill>
                <a:schemeClr val="accent2"/>
              </a:solidFill>
              <a:prstDash val="solid"/>
              <a:round/>
              <a:headEnd len="med" w="med" type="none"/>
              <a:tailEnd len="med" w="med"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5" name="Shape 75"/>
        <p:cNvGrpSpPr/>
        <p:nvPr/>
      </p:nvGrpSpPr>
      <p:grpSpPr>
        <a:xfrm>
          <a:off x="0" y="0"/>
          <a:ext cx="0" cy="0"/>
          <a:chOff x="0" y="0"/>
          <a:chExt cx="0" cy="0"/>
        </a:xfrm>
      </p:grpSpPr>
      <p:sp>
        <p:nvSpPr>
          <p:cNvPr id="76" name="Google Shape;76;p10"/>
          <p:cNvSpPr/>
          <p:nvPr>
            <p:ph idx="2" type="pic"/>
          </p:nvPr>
        </p:nvSpPr>
        <p:spPr>
          <a:xfrm>
            <a:off x="0" y="-14875"/>
            <a:ext cx="9144000" cy="5158500"/>
          </a:xfrm>
          <a:prstGeom prst="rect">
            <a:avLst/>
          </a:prstGeom>
          <a:noFill/>
          <a:ln>
            <a:noFill/>
          </a:ln>
        </p:spPr>
      </p:sp>
      <p:sp>
        <p:nvSpPr>
          <p:cNvPr id="77" name="Google Shape;77;p10"/>
          <p:cNvSpPr txBox="1"/>
          <p:nvPr>
            <p:ph type="title"/>
          </p:nvPr>
        </p:nvSpPr>
        <p:spPr>
          <a:xfrm>
            <a:off x="1105325" y="3865700"/>
            <a:ext cx="4559400" cy="726600"/>
          </a:xfrm>
          <a:prstGeom prst="rect">
            <a:avLst/>
          </a:prstGeom>
          <a:solidFill>
            <a:schemeClr val="lt1"/>
          </a:solidFill>
        </p:spPr>
        <p:txBody>
          <a:bodyPr anchorCtr="0" anchor="t" bIns="91425" lIns="91425" spcFirstLastPara="1" rIns="91425" wrap="square" tIns="91425">
            <a:noAutofit/>
          </a:bodyPr>
          <a:lstStyle>
            <a:lvl1pPr lvl="0" rtl="0">
              <a:spcBef>
                <a:spcPts val="0"/>
              </a:spcBef>
              <a:spcAft>
                <a:spcPts val="0"/>
              </a:spcAft>
              <a:buSzPts val="2800"/>
              <a:buNone/>
              <a:defRPr sz="18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1pPr>
            <a:lvl2pPr lvl="1"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2pPr>
            <a:lvl3pPr lvl="2"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3pPr>
            <a:lvl4pPr lvl="3"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4pPr>
            <a:lvl5pPr lvl="4"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5pPr>
            <a:lvl6pPr lvl="5"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6pPr>
            <a:lvl7pPr lvl="6"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7pPr>
            <a:lvl8pPr lvl="7"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8pPr>
            <a:lvl9pPr lvl="8" rtl="0">
              <a:spcBef>
                <a:spcPts val="0"/>
              </a:spcBef>
              <a:spcAft>
                <a:spcPts val="0"/>
              </a:spcAft>
              <a:buClr>
                <a:schemeClr val="dk1"/>
              </a:buClr>
              <a:buSzPts val="2800"/>
              <a:buFont typeface="Aboreto"/>
              <a:buNone/>
              <a:defRPr sz="2800">
                <a:solidFill>
                  <a:schemeClr val="dk1"/>
                </a:solidFill>
                <a:latin typeface="Aboreto"/>
                <a:ea typeface="Aboreto"/>
                <a:cs typeface="Aboreto"/>
                <a:sym typeface="Aboreto"/>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Barlow"/>
              <a:buChar char="●"/>
              <a:defRPr sz="1200">
                <a:solidFill>
                  <a:schemeClr val="dk1"/>
                </a:solidFill>
                <a:latin typeface="Barlow"/>
                <a:ea typeface="Barlow"/>
                <a:cs typeface="Barlow"/>
                <a:sym typeface="Barlow"/>
              </a:defRPr>
            </a:lvl1pPr>
            <a:lvl2pPr indent="-304800" lvl="1" marL="9144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2pPr>
            <a:lvl3pPr indent="-304800" lvl="2" marL="13716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3pPr>
            <a:lvl4pPr indent="-304800" lvl="3" marL="18288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4pPr>
            <a:lvl5pPr indent="-304800" lvl="4" marL="22860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5pPr>
            <a:lvl6pPr indent="-304800" lvl="5" marL="27432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6pPr>
            <a:lvl7pPr indent="-304800" lvl="6" marL="32004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7pPr>
            <a:lvl8pPr indent="-304800" lvl="7" marL="3657600">
              <a:lnSpc>
                <a:spcPct val="100000"/>
              </a:lnSpc>
              <a:spcBef>
                <a:spcPts val="1600"/>
              </a:spcBef>
              <a:spcAft>
                <a:spcPts val="0"/>
              </a:spcAft>
              <a:buClr>
                <a:schemeClr val="dk1"/>
              </a:buClr>
              <a:buSzPts val="1200"/>
              <a:buFont typeface="Barlow"/>
              <a:buChar char="○"/>
              <a:defRPr sz="1200">
                <a:solidFill>
                  <a:schemeClr val="dk1"/>
                </a:solidFill>
                <a:latin typeface="Barlow"/>
                <a:ea typeface="Barlow"/>
                <a:cs typeface="Barlow"/>
                <a:sym typeface="Barlow"/>
              </a:defRPr>
            </a:lvl8pPr>
            <a:lvl9pPr indent="-304800" lvl="8" marL="4114800">
              <a:lnSpc>
                <a:spcPct val="100000"/>
              </a:lnSpc>
              <a:spcBef>
                <a:spcPts val="1600"/>
              </a:spcBef>
              <a:spcAft>
                <a:spcPts val="1600"/>
              </a:spcAft>
              <a:buClr>
                <a:schemeClr val="dk1"/>
              </a:buClr>
              <a:buSzPts val="1200"/>
              <a:buFont typeface="Barlow"/>
              <a:buChar char="■"/>
              <a:defRPr sz="1200">
                <a:solidFill>
                  <a:schemeClr val="dk1"/>
                </a:solidFill>
                <a:latin typeface="Barlow"/>
                <a:ea typeface="Barlow"/>
                <a:cs typeface="Barlow"/>
                <a:sym typeface="Barlow"/>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mailto:parents@stbernadette.herts.sch.uk"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5"/>
          <p:cNvSpPr txBox="1"/>
          <p:nvPr>
            <p:ph type="ctrTitle"/>
          </p:nvPr>
        </p:nvSpPr>
        <p:spPr>
          <a:xfrm>
            <a:off x="1053000" y="1050027"/>
            <a:ext cx="7038000" cy="140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solidFill>
                  <a:schemeClr val="accent2"/>
                </a:solidFill>
              </a:rPr>
              <a:t>Year 4</a:t>
            </a:r>
            <a:endParaRPr sz="4000">
              <a:solidFill>
                <a:schemeClr val="accent2"/>
              </a:solidFill>
            </a:endParaRPr>
          </a:p>
          <a:p>
            <a:pPr indent="0" lvl="0" marL="0" rtl="0" algn="ctr">
              <a:spcBef>
                <a:spcPts val="0"/>
              </a:spcBef>
              <a:spcAft>
                <a:spcPts val="0"/>
              </a:spcAft>
              <a:buNone/>
            </a:pPr>
            <a:r>
              <a:rPr lang="en" sz="4000">
                <a:solidFill>
                  <a:schemeClr val="accent2"/>
                </a:solidFill>
              </a:rPr>
              <a:t>mEET THE TEACHER</a:t>
            </a:r>
            <a:endParaRPr sz="4000">
              <a:solidFill>
                <a:schemeClr val="accent2"/>
              </a:solidFill>
            </a:endParaRPr>
          </a:p>
        </p:txBody>
      </p:sp>
      <p:sp>
        <p:nvSpPr>
          <p:cNvPr id="224" name="Google Shape;224;p25"/>
          <p:cNvSpPr txBox="1"/>
          <p:nvPr>
            <p:ph idx="1" type="subTitle"/>
          </p:nvPr>
        </p:nvSpPr>
        <p:spPr>
          <a:xfrm>
            <a:off x="1903400" y="2674925"/>
            <a:ext cx="5390700" cy="67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September</a:t>
            </a:r>
            <a:r>
              <a:rPr lang="en" sz="2400"/>
              <a:t> 2024</a:t>
            </a:r>
            <a:endParaRPr sz="2400"/>
          </a:p>
          <a:p>
            <a:pPr indent="0" lvl="0" marL="0" rtl="0" algn="ctr">
              <a:spcBef>
                <a:spcPts val="0"/>
              </a:spcBef>
              <a:spcAft>
                <a:spcPts val="0"/>
              </a:spcAft>
              <a:buNone/>
            </a:pPr>
            <a:r>
              <a:rPr lang="en" sz="2400"/>
              <a:t>Welcome to Year 4!</a:t>
            </a:r>
            <a:endParaRPr sz="2400"/>
          </a:p>
        </p:txBody>
      </p:sp>
      <p:grpSp>
        <p:nvGrpSpPr>
          <p:cNvPr id="225" name="Google Shape;225;p25"/>
          <p:cNvGrpSpPr/>
          <p:nvPr/>
        </p:nvGrpSpPr>
        <p:grpSpPr>
          <a:xfrm>
            <a:off x="33691" y="2452825"/>
            <a:ext cx="1869709" cy="2638000"/>
            <a:chOff x="33691" y="2452825"/>
            <a:chExt cx="1869709" cy="2638000"/>
          </a:xfrm>
        </p:grpSpPr>
        <p:pic>
          <p:nvPicPr>
            <p:cNvPr id="226" name="Google Shape;226;p25"/>
            <p:cNvPicPr preferRelativeResize="0"/>
            <p:nvPr/>
          </p:nvPicPr>
          <p:blipFill>
            <a:blip r:embed="rId3">
              <a:alphaModFix/>
            </a:blip>
            <a:stretch>
              <a:fillRect/>
            </a:stretch>
          </p:blipFill>
          <p:spPr>
            <a:xfrm>
              <a:off x="33700" y="3023200"/>
              <a:ext cx="1776625" cy="1776625"/>
            </a:xfrm>
            <a:prstGeom prst="rect">
              <a:avLst/>
            </a:prstGeom>
            <a:noFill/>
            <a:ln>
              <a:noFill/>
            </a:ln>
          </p:spPr>
        </p:pic>
        <p:pic>
          <p:nvPicPr>
            <p:cNvPr id="227" name="Google Shape;227;p25"/>
            <p:cNvPicPr preferRelativeResize="0"/>
            <p:nvPr/>
          </p:nvPicPr>
          <p:blipFill>
            <a:blip r:embed="rId4">
              <a:alphaModFix/>
            </a:blip>
            <a:stretch>
              <a:fillRect/>
            </a:stretch>
          </p:blipFill>
          <p:spPr>
            <a:xfrm>
              <a:off x="1019300" y="4206725"/>
              <a:ext cx="884100" cy="884100"/>
            </a:xfrm>
            <a:prstGeom prst="rect">
              <a:avLst/>
            </a:prstGeom>
            <a:noFill/>
            <a:ln>
              <a:noFill/>
            </a:ln>
          </p:spPr>
        </p:pic>
        <p:grpSp>
          <p:nvGrpSpPr>
            <p:cNvPr id="228" name="Google Shape;228;p25"/>
            <p:cNvGrpSpPr/>
            <p:nvPr/>
          </p:nvGrpSpPr>
          <p:grpSpPr>
            <a:xfrm>
              <a:off x="33691" y="2452825"/>
              <a:ext cx="848000" cy="1560900"/>
              <a:chOff x="0" y="2452825"/>
              <a:chExt cx="848000" cy="1560900"/>
            </a:xfrm>
          </p:grpSpPr>
          <p:sp>
            <p:nvSpPr>
              <p:cNvPr id="229" name="Google Shape;229;p25"/>
              <p:cNvSpPr/>
              <p:nvPr/>
            </p:nvSpPr>
            <p:spPr>
              <a:xfrm>
                <a:off x="53900" y="2861075"/>
                <a:ext cx="794100" cy="7941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230" name="Google Shape;230;p25"/>
              <p:cNvSpPr/>
              <p:nvPr/>
            </p:nvSpPr>
            <p:spPr>
              <a:xfrm>
                <a:off x="195325" y="2861075"/>
                <a:ext cx="571800" cy="571800"/>
              </a:xfrm>
              <a:prstGeom prst="ellipse">
                <a:avLst/>
              </a:prstGeom>
              <a:solidFill>
                <a:srgbClr val="FDFEFF">
                  <a:alpha val="18870"/>
                </a:srgb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cxnSp>
            <p:nvCxnSpPr>
              <p:cNvPr id="231" name="Google Shape;231;p25"/>
              <p:cNvCxnSpPr/>
              <p:nvPr/>
            </p:nvCxnSpPr>
            <p:spPr>
              <a:xfrm flipH="1" rot="10800000">
                <a:off x="0" y="2452825"/>
                <a:ext cx="831000" cy="1560900"/>
              </a:xfrm>
              <a:prstGeom prst="straightConnector1">
                <a:avLst/>
              </a:prstGeom>
              <a:noFill/>
              <a:ln cap="flat" cmpd="sng" w="9525">
                <a:solidFill>
                  <a:schemeClr val="accent2"/>
                </a:solidFill>
                <a:prstDash val="solid"/>
                <a:round/>
                <a:headEnd len="med" w="med" type="none"/>
                <a:tailEnd len="med" w="med" type="none"/>
              </a:ln>
            </p:spPr>
          </p:cxn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MTC - </a:t>
            </a:r>
            <a:r>
              <a:rPr lang="en"/>
              <a:t>Multiplication</a:t>
            </a:r>
            <a:r>
              <a:rPr lang="en"/>
              <a:t> tables check</a:t>
            </a:r>
            <a:endParaRPr/>
          </a:p>
        </p:txBody>
      </p:sp>
      <p:sp>
        <p:nvSpPr>
          <p:cNvPr id="285" name="Google Shape;285;p34"/>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At the end of year 4, every child will sit an official times tables test. This is an online test where the children will have to answer 25 multiplication questions and will have 6 seconds to answer each question. The 25 questions will be randomly generated.</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Throughout the year will be working hard to ensure that the class are ready to take this test. We have started doing 10 random questions every morning before we begin any lessons. We will continue with five minute frenzy in year 4 and we will do this every Friday.</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At home please </a:t>
            </a:r>
            <a:r>
              <a:rPr lang="en" sz="1600"/>
              <a:t>encourage</a:t>
            </a:r>
            <a:r>
              <a:rPr lang="en" sz="1600"/>
              <a:t> your children to spend time on TTRS. I have three trophies which I will start to award weekly. This will be given to the children based on effort, progress and accuracy.</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I will also upload links on to google classroom where your child can practice their times tables using the same format as an MTC.</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2023/2024 MTC Results</a:t>
            </a:r>
            <a:endParaRPr/>
          </a:p>
        </p:txBody>
      </p:sp>
      <p:sp>
        <p:nvSpPr>
          <p:cNvPr id="291" name="Google Shape;291;p35"/>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Through the strategies that were </a:t>
            </a:r>
            <a:r>
              <a:rPr lang="en" sz="1600"/>
              <a:t>previously</a:t>
            </a:r>
            <a:r>
              <a:rPr lang="en" sz="1600"/>
              <a:t> mentioned we achieved some excellent scores in the test last year:</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The average score across the class last year was: 23</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53% of the class achieved 25/25</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We would like the children to be scoring 21 and above on this test. Last year 87% of the class achieved this score or above.</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classroom</a:t>
            </a:r>
            <a:endParaRPr/>
          </a:p>
        </p:txBody>
      </p:sp>
      <p:sp>
        <p:nvSpPr>
          <p:cNvPr id="297" name="Google Shape;297;p36"/>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The class have responded very well to the class rules and my expectations already this year. I like to instill a team mentality into the classroom. I encourage that they work well together as a whole class. This first half term is perfect to install any routines and expectations into class that will make it clear what is expected of the children.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I have adopted a </a:t>
            </a:r>
            <a:r>
              <a:rPr lang="en" sz="1600"/>
              <a:t>therapeutic approach to behaviour in the classroom over the last year. I will always look to praise where possible. I might do this through the use of extra break time, prizes, marbles (when they earn enough they earn a party).</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I will also praise the children using the reward systems we have within in the school through the use of house points, merits and Roll of Honour.</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In line with the behaviour policy, persistent negative behaviour will lead to time out of class with Mrs Bennett.</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Interventions and support</a:t>
            </a:r>
            <a:endParaRPr/>
          </a:p>
        </p:txBody>
      </p:sp>
      <p:sp>
        <p:nvSpPr>
          <p:cNvPr id="303" name="Google Shape;303;p37"/>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All adults in the class are here to provide support during lessons. During core subjects, I will aim to work with </a:t>
            </a:r>
            <a:r>
              <a:rPr lang="en" sz="1600"/>
              <a:t>targeted</a:t>
            </a:r>
            <a:r>
              <a:rPr lang="en" sz="1600"/>
              <a:t> small </a:t>
            </a:r>
            <a:r>
              <a:rPr lang="en" sz="1600"/>
              <a:t>groups who feel as though they require extra support.</a:t>
            </a:r>
            <a:r>
              <a:rPr lang="en" sz="1600"/>
              <a:t>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Alongside this I will be using follow ups - a small activity for the children to complete if they have not met the objective of the lesson.</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Reading - Mr McDonald will be reading with children daily with the aim to develop fluency and comprehension skills.</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Handwriting - Mr McDonald will be beginning to work with small groups in the afternoons for handwriting focusing on letter formation and cursive writing.</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Number stacks - Mrs Smith will be taking over from Mr McDonald with this. She will work with a small group of children to focus on place value, number, addition and subtraction and multiplication and division.</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 Days</a:t>
            </a:r>
            <a:endParaRPr/>
          </a:p>
        </p:txBody>
      </p:sp>
      <p:sp>
        <p:nvSpPr>
          <p:cNvPr id="309" name="Google Shape;309;p38"/>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If you have not done so already, please can you ensure that your child has a PE kit in school that they can get changed into.</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Wednesday mornings - swimming at Furzefield leisure centre.</a:t>
            </a:r>
            <a:endParaRPr sz="1700"/>
          </a:p>
          <a:p>
            <a:pPr indent="0" lvl="0" marL="0" rtl="0" algn="l">
              <a:spcBef>
                <a:spcPts val="0"/>
              </a:spcBef>
              <a:spcAft>
                <a:spcPts val="0"/>
              </a:spcAft>
              <a:buNone/>
            </a:pPr>
            <a:r>
              <a:rPr lang="en" sz="1700"/>
              <a:t>Friday afternoons - PE at school.</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After half term, Watford FC will be coming to work with year 4. They will spend half the afternoon focusing on healthy lifestyle options and the other half of the afternoon will be a physical activity. This will take place on a Thursday afternoon and there will be no PE on Fridays.</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PE kits will be sent home at the end of every half term. </a:t>
            </a:r>
            <a:endParaRPr sz="1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Google classroom - Homework</a:t>
            </a:r>
            <a:endParaRPr/>
          </a:p>
        </p:txBody>
      </p:sp>
      <p:sp>
        <p:nvSpPr>
          <p:cNvPr id="315" name="Google Shape;315;p39"/>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All homework will be </a:t>
            </a:r>
            <a:r>
              <a:rPr lang="en" sz="1600"/>
              <a:t>uploaded on Google Classroom every Friday. Upon review from the parent survey in the summer term last year, the amount of homework that will be set has been changed. This year every friday the class will receive homework as followed:</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Reading 3 times a week</a:t>
            </a:r>
            <a:endParaRPr sz="1600"/>
          </a:p>
          <a:p>
            <a:pPr indent="-330200" lvl="0" marL="457200" rtl="0" algn="l">
              <a:spcBef>
                <a:spcPts val="0"/>
              </a:spcBef>
              <a:spcAft>
                <a:spcPts val="0"/>
              </a:spcAft>
              <a:buSzPts val="1600"/>
              <a:buChar char="❏"/>
            </a:pPr>
            <a:r>
              <a:rPr lang="en" sz="1600"/>
              <a:t>TTRS at least once weekly</a:t>
            </a:r>
            <a:endParaRPr sz="1600"/>
          </a:p>
          <a:p>
            <a:pPr indent="-330200" lvl="0" marL="457200" rtl="0" algn="l">
              <a:spcBef>
                <a:spcPts val="0"/>
              </a:spcBef>
              <a:spcAft>
                <a:spcPts val="0"/>
              </a:spcAft>
              <a:buSzPts val="1600"/>
              <a:buChar char="❏"/>
            </a:pPr>
            <a:r>
              <a:rPr lang="en" sz="1600"/>
              <a:t>Watch the pre-learning video that will be uploaded at the beginning of each topic. (If the unit is a 3 week unit, this video will be a method that we will use for all 3 weeks and a new video will be uploaded when we begin a new topic).</a:t>
            </a:r>
            <a:endParaRPr sz="1600"/>
          </a:p>
          <a:p>
            <a:pPr indent="-330200" lvl="0" marL="457200" rtl="0" algn="l">
              <a:spcBef>
                <a:spcPts val="0"/>
              </a:spcBef>
              <a:spcAft>
                <a:spcPts val="0"/>
              </a:spcAft>
              <a:buSzPts val="1600"/>
              <a:buChar char="❏"/>
            </a:pPr>
            <a:r>
              <a:rPr lang="en" sz="1600"/>
              <a:t>Spelling Shed once weekly.</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Half term projects - we will no longer be continuing with the 3 half termly projects. Every half term there will be a writing task set for homework which we would like the children to complete. This homework will then be stuck into books so please ensuring it is completed to a good standard.</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logins</a:t>
            </a:r>
            <a:endParaRPr/>
          </a:p>
        </p:txBody>
      </p:sp>
      <p:sp>
        <p:nvSpPr>
          <p:cNvPr id="321" name="Google Shape;321;p40"/>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I will provide you all with a list of your child’s logins for any </a:t>
            </a:r>
            <a:r>
              <a:rPr lang="en" sz="1700"/>
              <a:t>platform</a:t>
            </a:r>
            <a:r>
              <a:rPr lang="en" sz="1700"/>
              <a:t> that has been mentioned. This will include logins for:</a:t>
            </a:r>
            <a:endParaRPr sz="1700"/>
          </a:p>
          <a:p>
            <a:pPr indent="0" lvl="0" marL="0" rtl="0" algn="l">
              <a:spcBef>
                <a:spcPts val="0"/>
              </a:spcBef>
              <a:spcAft>
                <a:spcPts val="0"/>
              </a:spcAft>
              <a:buNone/>
            </a:pPr>
            <a:r>
              <a:t/>
            </a:r>
            <a:endParaRPr sz="1700"/>
          </a:p>
          <a:p>
            <a:pPr indent="-336550" lvl="0" marL="457200" rtl="0" algn="l">
              <a:spcBef>
                <a:spcPts val="0"/>
              </a:spcBef>
              <a:spcAft>
                <a:spcPts val="0"/>
              </a:spcAft>
              <a:buSzPts val="1700"/>
              <a:buChar char="❏"/>
            </a:pPr>
            <a:r>
              <a:rPr lang="en" sz="1700"/>
              <a:t>Google classroom (including the class code)</a:t>
            </a:r>
            <a:endParaRPr sz="1700"/>
          </a:p>
          <a:p>
            <a:pPr indent="-336550" lvl="0" marL="457200" rtl="0" algn="l">
              <a:spcBef>
                <a:spcPts val="0"/>
              </a:spcBef>
              <a:spcAft>
                <a:spcPts val="0"/>
              </a:spcAft>
              <a:buSzPts val="1700"/>
              <a:buChar char="❏"/>
            </a:pPr>
            <a:r>
              <a:rPr lang="en" sz="1700"/>
              <a:t>Purple mash</a:t>
            </a:r>
            <a:endParaRPr sz="1700"/>
          </a:p>
          <a:p>
            <a:pPr indent="-336550" lvl="0" marL="457200" rtl="0" algn="l">
              <a:spcBef>
                <a:spcPts val="0"/>
              </a:spcBef>
              <a:spcAft>
                <a:spcPts val="0"/>
              </a:spcAft>
              <a:buSzPts val="1700"/>
              <a:buChar char="❏"/>
            </a:pPr>
            <a:r>
              <a:rPr lang="en" sz="1700"/>
              <a:t>TTRS</a:t>
            </a:r>
            <a:endParaRPr sz="1700"/>
          </a:p>
          <a:p>
            <a:pPr indent="-336550" lvl="0" marL="457200" rtl="0" algn="l">
              <a:spcBef>
                <a:spcPts val="0"/>
              </a:spcBef>
              <a:spcAft>
                <a:spcPts val="0"/>
              </a:spcAft>
              <a:buSzPts val="1700"/>
              <a:buChar char="❏"/>
            </a:pPr>
            <a:r>
              <a:rPr lang="en" sz="1700"/>
              <a:t>Spelling Shed</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TRIPS</a:t>
            </a:r>
            <a:endParaRPr/>
          </a:p>
        </p:txBody>
      </p:sp>
      <p:sp>
        <p:nvSpPr>
          <p:cNvPr id="327" name="Google Shape;327;p41"/>
          <p:cNvSpPr txBox="1"/>
          <p:nvPr>
            <p:ph idx="1" type="body"/>
          </p:nvPr>
        </p:nvSpPr>
        <p:spPr>
          <a:xfrm>
            <a:off x="720000" y="1104936"/>
            <a:ext cx="7704000" cy="162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This year in year 4 the school trips will be as followed:</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rPr lang="en" sz="2500"/>
              <a:t>Autumn Term - Hudnall Park</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rPr lang="en" sz="2500"/>
              <a:t>Spring Term - Natural History Museum</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rPr lang="en" sz="2500"/>
              <a:t>Summer Term - Hindu Temple</a:t>
            </a:r>
            <a:endParaRPr sz="2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Hudnall park</a:t>
            </a:r>
            <a:endParaRPr/>
          </a:p>
        </p:txBody>
      </p:sp>
      <p:sp>
        <p:nvSpPr>
          <p:cNvPr id="333" name="Google Shape;333;p42"/>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The trip to Hudnall Park is an amazing bonding experience for the class. They will spend the 2 days that we are there participating in a variety of team </a:t>
            </a:r>
            <a:r>
              <a:rPr lang="en" sz="2000"/>
              <a:t>building activities. The main activities that we are taking part in this year are:</a:t>
            </a:r>
            <a:endParaRPr sz="2000"/>
          </a:p>
          <a:p>
            <a:pPr indent="-355600" lvl="0" marL="457200" rtl="0" algn="l">
              <a:spcBef>
                <a:spcPts val="0"/>
              </a:spcBef>
              <a:spcAft>
                <a:spcPts val="0"/>
              </a:spcAft>
              <a:buSzPts val="2000"/>
              <a:buChar char="●"/>
            </a:pPr>
            <a:r>
              <a:rPr lang="en" sz="2000"/>
              <a:t>Zip Wires</a:t>
            </a:r>
            <a:endParaRPr sz="2000"/>
          </a:p>
          <a:p>
            <a:pPr indent="-355600" lvl="0" marL="457200" rtl="0" algn="l">
              <a:spcBef>
                <a:spcPts val="0"/>
              </a:spcBef>
              <a:spcAft>
                <a:spcPts val="0"/>
              </a:spcAft>
              <a:buSzPts val="2000"/>
              <a:buChar char="●"/>
            </a:pPr>
            <a:r>
              <a:rPr lang="en" sz="2000"/>
              <a:t>Low rope course</a:t>
            </a:r>
            <a:endParaRPr sz="2000"/>
          </a:p>
          <a:p>
            <a:pPr indent="-355600" lvl="0" marL="457200" rtl="0" algn="l">
              <a:spcBef>
                <a:spcPts val="0"/>
              </a:spcBef>
              <a:spcAft>
                <a:spcPts val="0"/>
              </a:spcAft>
              <a:buSzPts val="2000"/>
              <a:buChar char="●"/>
            </a:pPr>
            <a:r>
              <a:rPr lang="en" sz="2000"/>
              <a:t>An art activity of some sort - more information will be given at the hudnall park meeting.</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Hudnall park</a:t>
            </a:r>
            <a:endParaRPr/>
          </a:p>
        </p:txBody>
      </p:sp>
      <p:sp>
        <p:nvSpPr>
          <p:cNvPr id="339" name="Google Shape;339;p43"/>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All activities are on site where we are staying and will be run by members of staff who work there.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All the girls will share a room and all the boys will share a </a:t>
            </a:r>
            <a:r>
              <a:rPr lang="en" sz="2000"/>
              <a:t>separate</a:t>
            </a:r>
            <a:r>
              <a:rPr lang="en" sz="2000"/>
              <a:t> room.</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bit about me</a:t>
            </a:r>
            <a:endParaRPr/>
          </a:p>
        </p:txBody>
      </p:sp>
      <p:sp>
        <p:nvSpPr>
          <p:cNvPr id="237" name="Google Shape;237;p26"/>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As your child’s class teacher this year, we will be spending a lot of time together. Here is some information about me for you to get to know me on a personal level:</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I attended St Bernadette as a child and was taught by both Mrs Lavelle-Murphy and Mrs Reilly.</a:t>
            </a:r>
            <a:endParaRPr sz="1600"/>
          </a:p>
          <a:p>
            <a:pPr indent="-330200" lvl="0" marL="457200" rtl="0" algn="l">
              <a:spcBef>
                <a:spcPts val="0"/>
              </a:spcBef>
              <a:spcAft>
                <a:spcPts val="0"/>
              </a:spcAft>
              <a:buSzPts val="1600"/>
              <a:buChar char="❏"/>
            </a:pPr>
            <a:r>
              <a:rPr lang="en" sz="1600"/>
              <a:t>This is my second year of teaching.</a:t>
            </a:r>
            <a:endParaRPr sz="1600"/>
          </a:p>
          <a:p>
            <a:pPr indent="-330200" lvl="0" marL="457200" rtl="0" algn="l">
              <a:spcBef>
                <a:spcPts val="0"/>
              </a:spcBef>
              <a:spcAft>
                <a:spcPts val="0"/>
              </a:spcAft>
              <a:buSzPts val="1600"/>
              <a:buChar char="❏"/>
            </a:pPr>
            <a:r>
              <a:rPr lang="en" sz="1600"/>
              <a:t>I always had strong relationships with my teachers and this is something that I think is important to establish early when starting with a new class.</a:t>
            </a:r>
            <a:endParaRPr sz="1600"/>
          </a:p>
          <a:p>
            <a:pPr indent="-330200" lvl="0" marL="457200" rtl="0" algn="l">
              <a:spcBef>
                <a:spcPts val="0"/>
              </a:spcBef>
              <a:spcAft>
                <a:spcPts val="0"/>
              </a:spcAft>
              <a:buSzPts val="1600"/>
              <a:buChar char="❏"/>
            </a:pPr>
            <a:r>
              <a:rPr lang="en" sz="1600"/>
              <a:t>I completed a 3 year Bachelor of Education course at the University of Hertfordshire and gained my Qualified Teaching Status at the end of this.</a:t>
            </a:r>
            <a:endParaRPr sz="1600"/>
          </a:p>
          <a:p>
            <a:pPr indent="-330200" lvl="0" marL="457200" rtl="0" algn="l">
              <a:spcBef>
                <a:spcPts val="0"/>
              </a:spcBef>
              <a:spcAft>
                <a:spcPts val="0"/>
              </a:spcAft>
              <a:buSzPts val="1600"/>
              <a:buChar char="❏"/>
            </a:pPr>
            <a:r>
              <a:rPr lang="en" sz="1600"/>
              <a:t>I am very caring and want all of your children to succeed. I </a:t>
            </a:r>
            <a:r>
              <a:rPr lang="en" sz="1600"/>
              <a:t>received</a:t>
            </a:r>
            <a:r>
              <a:rPr lang="en" sz="1600"/>
              <a:t> a lot of positive feedback from the cohort of parents I had last year about how much I cared for the class and their wellbeing. This will remain a priority of mine this year with your children. </a:t>
            </a:r>
            <a:endParaRPr sz="1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Contact</a:t>
            </a:r>
            <a:endParaRPr/>
          </a:p>
        </p:txBody>
      </p:sp>
      <p:sp>
        <p:nvSpPr>
          <p:cNvPr id="345" name="Google Shape;345;p44"/>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If you have any concerns that you wish to discuss throughout the year please contact the school office on:</a:t>
            </a:r>
            <a:endParaRPr sz="2000"/>
          </a:p>
          <a:p>
            <a:pPr indent="0" lvl="0" marL="0" rtl="0" algn="l">
              <a:spcBef>
                <a:spcPts val="0"/>
              </a:spcBef>
              <a:spcAft>
                <a:spcPts val="0"/>
              </a:spcAft>
              <a:buNone/>
            </a:pPr>
            <a:r>
              <a:rPr lang="en" sz="2000" u="sng">
                <a:solidFill>
                  <a:schemeClr val="hlink"/>
                </a:solidFill>
                <a:hlinkClick r:id="rId3"/>
              </a:rPr>
              <a:t>parents@stbernadette.herts.sch.uk</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They will forward your email to my inbox where we can arrange either a telephone conversation or a face to face meeting.</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If there are smaller concerns that can be resolved quickly, please feel free to talk to me at the door either in the morning or at the end of the day.</a:t>
            </a:r>
            <a:endParaRPr sz="2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5"/>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Thank you all for coming this afternoon.</a:t>
            </a:r>
            <a:endParaRPr sz="3200"/>
          </a:p>
          <a:p>
            <a:pPr indent="0" lvl="0" marL="0" rtl="0" algn="ctr">
              <a:spcBef>
                <a:spcPts val="0"/>
              </a:spcBef>
              <a:spcAft>
                <a:spcPts val="0"/>
              </a:spcAft>
              <a:buNone/>
            </a:pPr>
            <a:r>
              <a:t/>
            </a:r>
            <a:endParaRPr sz="3200"/>
          </a:p>
          <a:p>
            <a:pPr indent="0" lvl="0" marL="0" rtl="0" algn="ctr">
              <a:spcBef>
                <a:spcPts val="0"/>
              </a:spcBef>
              <a:spcAft>
                <a:spcPts val="0"/>
              </a:spcAft>
              <a:buNone/>
            </a:pPr>
            <a:r>
              <a:rPr lang="en" sz="3200"/>
              <a:t>I am really looking forward to working together this year. </a:t>
            </a:r>
            <a:endParaRPr sz="3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Staff in year 4</a:t>
            </a:r>
            <a:endParaRPr/>
          </a:p>
        </p:txBody>
      </p:sp>
      <p:sp>
        <p:nvSpPr>
          <p:cNvPr id="243" name="Google Shape;243;p27"/>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There are a number of adults who will be working in Year 4 this year:</a:t>
            </a:r>
            <a:endParaRPr sz="1600"/>
          </a:p>
          <a:p>
            <a:pPr indent="0" lvl="0" marL="0" rtl="0" algn="l">
              <a:spcBef>
                <a:spcPts val="0"/>
              </a:spcBef>
              <a:spcAft>
                <a:spcPts val="0"/>
              </a:spcAft>
              <a:buNone/>
            </a:pPr>
            <a:r>
              <a:t/>
            </a:r>
            <a:endParaRPr sz="1600"/>
          </a:p>
          <a:p>
            <a:pPr indent="0" lvl="0" marL="0" rtl="0" algn="ctr">
              <a:spcBef>
                <a:spcPts val="0"/>
              </a:spcBef>
              <a:spcAft>
                <a:spcPts val="0"/>
              </a:spcAft>
              <a:buNone/>
            </a:pPr>
            <a:r>
              <a:rPr lang="en" sz="1600"/>
              <a:t>Class Teacher - Mr Reeve</a:t>
            </a:r>
            <a:endParaRPr sz="1600"/>
          </a:p>
          <a:p>
            <a:pPr indent="0" lvl="0" marL="0" rtl="0" algn="ctr">
              <a:spcBef>
                <a:spcPts val="0"/>
              </a:spcBef>
              <a:spcAft>
                <a:spcPts val="0"/>
              </a:spcAft>
              <a:buNone/>
            </a:pPr>
            <a:r>
              <a:rPr lang="en" sz="1600"/>
              <a:t>Teaching Assistant - Mr McDonald - PM</a:t>
            </a:r>
            <a:endParaRPr sz="1600"/>
          </a:p>
          <a:p>
            <a:pPr indent="0" lvl="0" marL="0" rtl="0" algn="ctr">
              <a:spcBef>
                <a:spcPts val="0"/>
              </a:spcBef>
              <a:spcAft>
                <a:spcPts val="0"/>
              </a:spcAft>
              <a:buNone/>
            </a:pPr>
            <a:r>
              <a:rPr lang="en" sz="1600"/>
              <a:t>SEN Support - Miss Darker (AM) and Mrs Plant (PM)</a:t>
            </a:r>
            <a:endParaRPr sz="1600"/>
          </a:p>
          <a:p>
            <a:pPr indent="0" lvl="0" marL="0" rtl="0" algn="ctr">
              <a:spcBef>
                <a:spcPts val="0"/>
              </a:spcBef>
              <a:spcAft>
                <a:spcPts val="0"/>
              </a:spcAft>
              <a:buNone/>
            </a:pPr>
            <a:r>
              <a:t/>
            </a:r>
            <a:endParaRPr sz="1600"/>
          </a:p>
          <a:p>
            <a:pPr indent="0" lvl="0" marL="0" rtl="0" algn="ctr">
              <a:spcBef>
                <a:spcPts val="0"/>
              </a:spcBef>
              <a:spcAft>
                <a:spcPts val="0"/>
              </a:spcAft>
              <a:buNone/>
            </a:pPr>
            <a:r>
              <a:rPr lang="en" sz="1600"/>
              <a:t>PPA Cover - Ms Bell</a:t>
            </a:r>
            <a:endParaRPr sz="1600"/>
          </a:p>
          <a:p>
            <a:pPr indent="0" lvl="0" marL="0" rtl="0" algn="ctr">
              <a:lnSpc>
                <a:spcPct val="115000"/>
              </a:lnSpc>
              <a:spcBef>
                <a:spcPts val="0"/>
              </a:spcBef>
              <a:spcAft>
                <a:spcPts val="0"/>
              </a:spcAft>
              <a:buNone/>
            </a:pPr>
            <a:r>
              <a:rPr lang="en" sz="1600">
                <a:solidFill>
                  <a:srgbClr val="191919"/>
                </a:solidFill>
              </a:rPr>
              <a:t>Every teacher is given PPA time each week (planning, preparation and assessment time). My PPA is on a Tuesday morning, therefore Ms Bell will be teaching on a Tuesday morning until lunch.</a:t>
            </a:r>
            <a:endParaRPr sz="1600">
              <a:solidFill>
                <a:srgbClr val="191919"/>
              </a:solidFill>
            </a:endParaRPr>
          </a:p>
          <a:p>
            <a:pPr indent="0" lvl="0" marL="0" rtl="0" algn="ctr">
              <a:spcBef>
                <a:spcPts val="0"/>
              </a:spcBef>
              <a:spcAft>
                <a:spcPts val="0"/>
              </a:spcAft>
              <a:buNone/>
            </a:pPr>
            <a:r>
              <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new in year 4?</a:t>
            </a:r>
            <a:endParaRPr/>
          </a:p>
        </p:txBody>
      </p:sp>
      <p:sp>
        <p:nvSpPr>
          <p:cNvPr id="249" name="Google Shape;249;p28"/>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There is a not much that changes between year 3 and year 4. A lot of the curriculum that is taught in year 4 has been put in place to build upon the knowledge and understanding that the children would have acquired in year 3.</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In year 4 I would expect more independence from the children. I like to install the mindset of being resilient and attempting things first before asking for support. </a:t>
            </a:r>
            <a:endParaRPr sz="1600"/>
          </a:p>
          <a:p>
            <a:pPr indent="-330200" lvl="0" marL="457200" rtl="0" algn="l">
              <a:spcBef>
                <a:spcPts val="0"/>
              </a:spcBef>
              <a:spcAft>
                <a:spcPts val="0"/>
              </a:spcAft>
              <a:buSzPts val="1600"/>
              <a:buChar char="❏"/>
            </a:pPr>
            <a:r>
              <a:rPr lang="en" sz="1600"/>
              <a:t>The children are likely to have grown over the summer and this year are working in a much smaller classroom compared to last year. It is important that they try and work well with each other to maximise all the </a:t>
            </a:r>
            <a:r>
              <a:rPr lang="en" sz="1600"/>
              <a:t>learning</a:t>
            </a:r>
            <a:r>
              <a:rPr lang="en" sz="1600"/>
              <a:t> time that we have available to us.</a:t>
            </a:r>
            <a:endParaRPr sz="1600"/>
          </a:p>
          <a:p>
            <a:pPr indent="-330200" lvl="0" marL="457200" rtl="0" algn="l">
              <a:spcBef>
                <a:spcPts val="0"/>
              </a:spcBef>
              <a:spcAft>
                <a:spcPts val="0"/>
              </a:spcAft>
              <a:buSzPts val="1600"/>
              <a:buChar char="❏"/>
            </a:pPr>
            <a:r>
              <a:rPr lang="en" sz="1600"/>
              <a:t>I appreciate that it can be daunting to have a male teacher when it is unlikely that they would have had one in the lower ends of the school. This is why I prioritise building relationships and getting to know the class in the first half term of the school year.</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TIMETABLE IN YEAR 4</a:t>
            </a:r>
            <a:endParaRPr/>
          </a:p>
        </p:txBody>
      </p:sp>
      <p:pic>
        <p:nvPicPr>
          <p:cNvPr id="255" name="Google Shape;255;p29"/>
          <p:cNvPicPr preferRelativeResize="0"/>
          <p:nvPr/>
        </p:nvPicPr>
        <p:blipFill>
          <a:blip r:embed="rId3">
            <a:alphaModFix/>
          </a:blip>
          <a:stretch>
            <a:fillRect/>
          </a:stretch>
        </p:blipFill>
        <p:spPr>
          <a:xfrm>
            <a:off x="1386525" y="1017725"/>
            <a:ext cx="6291751" cy="3992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TIMETABLE IN YEAR 4</a:t>
            </a:r>
            <a:endParaRPr/>
          </a:p>
        </p:txBody>
      </p:sp>
      <p:pic>
        <p:nvPicPr>
          <p:cNvPr id="261" name="Google Shape;261;p30"/>
          <p:cNvPicPr preferRelativeResize="0"/>
          <p:nvPr/>
        </p:nvPicPr>
        <p:blipFill>
          <a:blip r:embed="rId3">
            <a:alphaModFix/>
          </a:blip>
          <a:stretch>
            <a:fillRect/>
          </a:stretch>
        </p:blipFill>
        <p:spPr>
          <a:xfrm>
            <a:off x="1475225" y="1017725"/>
            <a:ext cx="6013830" cy="3820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Maths in year 4</a:t>
            </a:r>
            <a:endParaRPr/>
          </a:p>
        </p:txBody>
      </p:sp>
      <p:sp>
        <p:nvSpPr>
          <p:cNvPr id="267" name="Google Shape;267;p31"/>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It is important by the end of the year 4 that your child is confident with the following:</a:t>
            </a:r>
            <a:endParaRPr sz="1600"/>
          </a:p>
          <a:p>
            <a:pPr indent="0" lvl="0" marL="0" rtl="0" algn="l">
              <a:spcBef>
                <a:spcPts val="0"/>
              </a:spcBef>
              <a:spcAft>
                <a:spcPts val="0"/>
              </a:spcAft>
              <a:buNone/>
            </a:pPr>
            <a:r>
              <a:t/>
            </a:r>
            <a:endParaRPr sz="1600"/>
          </a:p>
          <a:p>
            <a:pPr indent="-361950" lvl="0" marL="457200" rtl="0" algn="l">
              <a:spcBef>
                <a:spcPts val="0"/>
              </a:spcBef>
              <a:spcAft>
                <a:spcPts val="0"/>
              </a:spcAft>
              <a:buSzPts val="2100"/>
              <a:buChar char="❏"/>
            </a:pPr>
            <a:r>
              <a:rPr lang="en" sz="2100"/>
              <a:t>Multiplication facts up to 12 x 12.</a:t>
            </a:r>
            <a:endParaRPr sz="2100"/>
          </a:p>
          <a:p>
            <a:pPr indent="-361950" lvl="0" marL="457200" rtl="0" algn="l">
              <a:spcBef>
                <a:spcPts val="0"/>
              </a:spcBef>
              <a:spcAft>
                <a:spcPts val="0"/>
              </a:spcAft>
              <a:buSzPts val="2100"/>
              <a:buChar char="❏"/>
            </a:pPr>
            <a:r>
              <a:rPr lang="en" sz="2100"/>
              <a:t>Working with numbers up to 10,000.</a:t>
            </a:r>
            <a:endParaRPr sz="2100"/>
          </a:p>
          <a:p>
            <a:pPr indent="-361950" lvl="0" marL="457200" rtl="0" algn="l">
              <a:spcBef>
                <a:spcPts val="0"/>
              </a:spcBef>
              <a:spcAft>
                <a:spcPts val="0"/>
              </a:spcAft>
              <a:buSzPts val="2100"/>
              <a:buChar char="❏"/>
            </a:pPr>
            <a:r>
              <a:rPr lang="en" sz="2100"/>
              <a:t>Dividing larger numbers for example dividing 3 digits by 1 digit.</a:t>
            </a:r>
            <a:endParaRPr sz="2100"/>
          </a:p>
          <a:p>
            <a:pPr indent="-361950" lvl="0" marL="457200" rtl="0" algn="l">
              <a:spcBef>
                <a:spcPts val="0"/>
              </a:spcBef>
              <a:spcAft>
                <a:spcPts val="0"/>
              </a:spcAft>
              <a:buSzPts val="2100"/>
              <a:buChar char="❏"/>
            </a:pPr>
            <a:r>
              <a:rPr lang="en" sz="2100"/>
              <a:t>Fractions - improper fractions, mixed number fractions and equivalent fractions.</a:t>
            </a:r>
            <a:endParaRPr sz="2100"/>
          </a:p>
          <a:p>
            <a:pPr indent="-361950" lvl="0" marL="457200" rtl="0" algn="l">
              <a:spcBef>
                <a:spcPts val="0"/>
              </a:spcBef>
              <a:spcAft>
                <a:spcPts val="0"/>
              </a:spcAft>
              <a:buSzPts val="2100"/>
              <a:buChar char="❏"/>
            </a:pPr>
            <a:r>
              <a:rPr lang="en" sz="2100"/>
              <a:t>Time</a:t>
            </a:r>
            <a:r>
              <a:rPr lang="en" sz="2100"/>
              <a:t> - try and encourage telling the time using an analogue clock as much as possible outside of school.</a:t>
            </a:r>
            <a:endParaRPr sz="2100"/>
          </a:p>
          <a:p>
            <a:pPr indent="0" lvl="0" marL="0" rtl="0" algn="l">
              <a:spcBef>
                <a:spcPts val="0"/>
              </a:spcBef>
              <a:spcAft>
                <a:spcPts val="0"/>
              </a:spcAft>
              <a:buNone/>
            </a:pPr>
            <a:r>
              <a:rPr lang="en" sz="2100"/>
              <a:t>Purple mash, top marks, TTRS and other platforms will provide excellent support with all of things mentioned above.</a:t>
            </a:r>
            <a:endParaRPr sz="2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writing</a:t>
            </a:r>
            <a:r>
              <a:rPr lang="en"/>
              <a:t> in year 4</a:t>
            </a:r>
            <a:endParaRPr/>
          </a:p>
        </p:txBody>
      </p:sp>
      <p:sp>
        <p:nvSpPr>
          <p:cNvPr id="273" name="Google Shape;273;p32"/>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There are certain aspects of your </a:t>
            </a:r>
            <a:r>
              <a:rPr lang="en" sz="1600"/>
              <a:t>child's</a:t>
            </a:r>
            <a:r>
              <a:rPr lang="en" sz="1600"/>
              <a:t> writing that they will need to be confident with by the end of year 4 to meet the expected </a:t>
            </a:r>
            <a:r>
              <a:rPr lang="en" sz="1600"/>
              <a:t>standards of a year 4 child. These include:</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Using speech correctly and ensuring this is correctly punctuated.</a:t>
            </a:r>
            <a:endParaRPr sz="1600"/>
          </a:p>
          <a:p>
            <a:pPr indent="-330200" lvl="0" marL="457200" rtl="0" algn="l">
              <a:spcBef>
                <a:spcPts val="0"/>
              </a:spcBef>
              <a:spcAft>
                <a:spcPts val="0"/>
              </a:spcAft>
              <a:buSzPts val="1600"/>
              <a:buChar char="❏"/>
            </a:pPr>
            <a:r>
              <a:rPr lang="en" sz="1600"/>
              <a:t>Developing the use of vocabulary in all written work. I will be encouraging the use of a thesaurus and chromebooks in writing lessons to support this.</a:t>
            </a:r>
            <a:endParaRPr sz="1600"/>
          </a:p>
          <a:p>
            <a:pPr indent="-330200" lvl="0" marL="457200" rtl="0" algn="l">
              <a:spcBef>
                <a:spcPts val="0"/>
              </a:spcBef>
              <a:spcAft>
                <a:spcPts val="0"/>
              </a:spcAft>
              <a:buSzPts val="1600"/>
              <a:buChar char="❏"/>
            </a:pPr>
            <a:r>
              <a:rPr lang="en" sz="1600"/>
              <a:t>Using conjunctions, adverbs, prepositions and pronouns in writing.</a:t>
            </a:r>
            <a:endParaRPr sz="1600"/>
          </a:p>
          <a:p>
            <a:pPr indent="-330200" lvl="0" marL="457200" rtl="0" algn="l">
              <a:spcBef>
                <a:spcPts val="0"/>
              </a:spcBef>
              <a:spcAft>
                <a:spcPts val="0"/>
              </a:spcAft>
              <a:buSzPts val="1600"/>
              <a:buChar char="❏"/>
            </a:pPr>
            <a:r>
              <a:rPr lang="en" sz="1600"/>
              <a:t>Using past and present tense correctly.</a:t>
            </a:r>
            <a:endParaRPr sz="1600"/>
          </a:p>
          <a:p>
            <a:pPr indent="-330200" lvl="0" marL="457200" rtl="0" algn="l">
              <a:spcBef>
                <a:spcPts val="0"/>
              </a:spcBef>
              <a:spcAft>
                <a:spcPts val="0"/>
              </a:spcAft>
              <a:buSzPts val="1600"/>
              <a:buChar char="❏"/>
            </a:pPr>
            <a:r>
              <a:rPr lang="en" sz="1600"/>
              <a:t>Consistent use of punctuation taught prior to year 4.</a:t>
            </a:r>
            <a:endParaRPr sz="1600"/>
          </a:p>
          <a:p>
            <a:pPr indent="-330200" lvl="0" marL="457200" rtl="0" algn="l">
              <a:spcBef>
                <a:spcPts val="0"/>
              </a:spcBef>
              <a:spcAft>
                <a:spcPts val="0"/>
              </a:spcAft>
              <a:buSzPts val="1600"/>
              <a:buChar char="❏"/>
            </a:pPr>
            <a:r>
              <a:rPr lang="en" sz="1600"/>
              <a:t>Accurate spelling of the year 3 and 4 statutory words. (I will upload these on to google classroom)</a:t>
            </a:r>
            <a:endParaRPr sz="1600"/>
          </a:p>
          <a:p>
            <a:pPr indent="-330200" lvl="0" marL="457200" rtl="0" algn="l">
              <a:spcBef>
                <a:spcPts val="0"/>
              </a:spcBef>
              <a:spcAft>
                <a:spcPts val="0"/>
              </a:spcAft>
              <a:buSzPts val="1600"/>
              <a:buChar char="❏"/>
            </a:pPr>
            <a:r>
              <a:rPr lang="en" sz="1600"/>
              <a:t>Neat handwriting - I have already noticed some excellent handwriting in this class and look forward to awarding pen licenses this year.</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Reading</a:t>
            </a:r>
            <a:r>
              <a:rPr lang="en"/>
              <a:t> in year 4</a:t>
            </a:r>
            <a:endParaRPr/>
          </a:p>
        </p:txBody>
      </p:sp>
      <p:sp>
        <p:nvSpPr>
          <p:cNvPr id="279" name="Google Shape;279;p33"/>
          <p:cNvSpPr txBox="1"/>
          <p:nvPr>
            <p:ph idx="1" type="body"/>
          </p:nvPr>
        </p:nvSpPr>
        <p:spPr>
          <a:xfrm>
            <a:off x="720000" y="1104954"/>
            <a:ext cx="7704000" cy="3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When you are reading with your child at home, please ensure you are signing their reading record and this is coming into school daily. As part of the weekly homework, I will be checking reading records every wednesday. We will change reading books for those who require one on a wednesday as well.</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It is important that your child has a secure understanding of the text they are reading. You can assess this through the use of the following questions:</a:t>
            </a:r>
            <a:endParaRPr sz="1600"/>
          </a:p>
          <a:p>
            <a:pPr indent="0" lvl="0" marL="0" rtl="0" algn="l">
              <a:spcBef>
                <a:spcPts val="0"/>
              </a:spcBef>
              <a:spcAft>
                <a:spcPts val="0"/>
              </a:spcAft>
              <a:buNone/>
            </a:pPr>
            <a:r>
              <a:t/>
            </a:r>
            <a:endParaRPr sz="1600"/>
          </a:p>
          <a:p>
            <a:pPr indent="0" lvl="0" marL="0" rtl="0" algn="ctr">
              <a:spcBef>
                <a:spcPts val="0"/>
              </a:spcBef>
              <a:spcAft>
                <a:spcPts val="0"/>
              </a:spcAft>
              <a:buNone/>
            </a:pPr>
            <a:r>
              <a:rPr lang="en" sz="1600"/>
              <a:t>How did....? </a:t>
            </a:r>
            <a:endParaRPr sz="1600"/>
          </a:p>
          <a:p>
            <a:pPr indent="0" lvl="0" marL="0" rtl="0" algn="ctr">
              <a:spcBef>
                <a:spcPts val="0"/>
              </a:spcBef>
              <a:spcAft>
                <a:spcPts val="0"/>
              </a:spcAft>
              <a:buNone/>
            </a:pPr>
            <a:r>
              <a:rPr lang="en" sz="1600"/>
              <a:t>Why did....? </a:t>
            </a:r>
            <a:endParaRPr sz="1600"/>
          </a:p>
          <a:p>
            <a:pPr indent="0" lvl="0" marL="0" rtl="0" algn="ctr">
              <a:spcBef>
                <a:spcPts val="0"/>
              </a:spcBef>
              <a:spcAft>
                <a:spcPts val="0"/>
              </a:spcAft>
              <a:buNone/>
            </a:pPr>
            <a:r>
              <a:rPr lang="en" sz="1600"/>
              <a:t>What words tell us...? </a:t>
            </a:r>
            <a:endParaRPr sz="1600"/>
          </a:p>
          <a:p>
            <a:pPr indent="0" lvl="0" marL="0" rtl="0" algn="ctr">
              <a:spcBef>
                <a:spcPts val="0"/>
              </a:spcBef>
              <a:spcAft>
                <a:spcPts val="0"/>
              </a:spcAft>
              <a:buNone/>
            </a:pPr>
            <a:r>
              <a:rPr lang="en" sz="1600"/>
              <a:t>How do you know...? </a:t>
            </a:r>
            <a:endParaRPr sz="1600"/>
          </a:p>
          <a:p>
            <a:pPr indent="0" lvl="0" marL="0" rtl="0" algn="ctr">
              <a:spcBef>
                <a:spcPts val="0"/>
              </a:spcBef>
              <a:spcAft>
                <a:spcPts val="0"/>
              </a:spcAft>
              <a:buNone/>
            </a:pPr>
            <a:r>
              <a:rPr lang="en" sz="1600"/>
              <a:t>How has the author created the feeling of...? </a:t>
            </a:r>
            <a:endParaRPr sz="1600"/>
          </a:p>
          <a:p>
            <a:pPr indent="0" lvl="0" marL="0" rtl="0" algn="ctr">
              <a:spcBef>
                <a:spcPts val="0"/>
              </a:spcBef>
              <a:spcAft>
                <a:spcPts val="0"/>
              </a:spcAft>
              <a:buNone/>
            </a:pPr>
            <a:r>
              <a:t/>
            </a:r>
            <a:endParaRPr sz="1600"/>
          </a:p>
          <a:p>
            <a:pPr indent="0" lvl="0" marL="0" rtl="0" algn="ctr">
              <a:spcBef>
                <a:spcPts val="0"/>
              </a:spcBef>
              <a:spcAft>
                <a:spcPts val="0"/>
              </a:spcAft>
              <a:buNone/>
            </a:pPr>
            <a:r>
              <a:rPr lang="en" sz="1600"/>
              <a:t>Please make a note of any new vocabulary that your child has encountered in their reading record when you are commenting.</a:t>
            </a:r>
            <a:endParaRPr sz="1600"/>
          </a:p>
          <a:p>
            <a:pPr indent="0" lvl="0" marL="0" rtl="0" algn="l">
              <a:spcBef>
                <a:spcPts val="0"/>
              </a:spcBef>
              <a:spcAft>
                <a:spcPts val="0"/>
              </a:spcAft>
              <a:buNone/>
            </a:pPr>
            <a:r>
              <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name="Blue Aesthetic Portfolio by Slidesgo">
  <a:themeElements>
    <a:clrScheme name="Simple Light">
      <a:dk1>
        <a:srgbClr val="263857"/>
      </a:dk1>
      <a:lt1>
        <a:srgbClr val="C2D8EC"/>
      </a:lt1>
      <a:dk2>
        <a:srgbClr val="4A6891"/>
      </a:dk2>
      <a:lt2>
        <a:srgbClr val="759FC7"/>
      </a:lt2>
      <a:accent1>
        <a:srgbClr val="E3ECF5"/>
      </a:accent1>
      <a:accent2>
        <a:srgbClr val="FDFEFF"/>
      </a:accent2>
      <a:accent3>
        <a:srgbClr val="FFFFFF"/>
      </a:accent3>
      <a:accent4>
        <a:srgbClr val="FFFFFF"/>
      </a:accent4>
      <a:accent5>
        <a:srgbClr val="FFFFFF"/>
      </a:accent5>
      <a:accent6>
        <a:srgbClr val="FFFFFF"/>
      </a:accent6>
      <a:hlink>
        <a:srgbClr val="2638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