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Chewy"/>
      <p:regular r:id="rId21"/>
    </p:embeddedFont>
    <p:embeddedFont>
      <p:font typeface="Comic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micNeue-regular.fntdata"/><Relationship Id="rId21" Type="http://schemas.openxmlformats.org/officeDocument/2006/relationships/font" Target="fonts/Chewy-regular.fntdata"/><Relationship Id="rId24" Type="http://schemas.openxmlformats.org/officeDocument/2006/relationships/font" Target="fonts/ComicNeue-italic.fntdata"/><Relationship Id="rId23" Type="http://schemas.openxmlformats.org/officeDocument/2006/relationships/font" Target="fonts/Comic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omic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7e0d136fa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3" name="Google Shape;1053;g27e0d136fa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9" name="Google Shape;10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6" name="Google Shape;11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2" name="Google Shape;11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2" name="Google Shape;1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5" name="Google Shape;1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0" name="Google Shape;8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7cc266d8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7cc266d8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7" name="Google Shape;9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9" name="Google Shape;9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7" name="Google Shape;9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8" name="Shape 8"/>
        <p:cNvGrpSpPr/>
        <p:nvPr/>
      </p:nvGrpSpPr>
      <p:grpSpPr>
        <a:xfrm>
          <a:off x="0" y="0"/>
          <a:ext cx="0" cy="0"/>
          <a:chOff x="0" y="0"/>
          <a:chExt cx="0" cy="0"/>
        </a:xfrm>
      </p:grpSpPr>
      <p:sp>
        <p:nvSpPr>
          <p:cNvPr id="9" name="Google Shape;9;p2"/>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1754550" y="1135650"/>
            <a:ext cx="5634900" cy="28722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2" name="Google Shape;12;p2"/>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3" name="Google Shape;13;p2"/>
          <p:cNvGrpSpPr/>
          <p:nvPr/>
        </p:nvGrpSpPr>
        <p:grpSpPr>
          <a:xfrm rot="697126">
            <a:off x="8280187" y="-46678"/>
            <a:ext cx="1305393" cy="1346461"/>
            <a:chOff x="1492000" y="427450"/>
            <a:chExt cx="1188000" cy="1225375"/>
          </a:xfrm>
        </p:grpSpPr>
        <p:sp>
          <p:nvSpPr>
            <p:cNvPr id="14" name="Google Shape;14;p2"/>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p2"/>
          <p:cNvSpPr txBox="1"/>
          <p:nvPr>
            <p:ph type="ctrTitle"/>
          </p:nvPr>
        </p:nvSpPr>
        <p:spPr>
          <a:xfrm>
            <a:off x="2351850" y="1498850"/>
            <a:ext cx="4440300" cy="1447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Font typeface="Arial"/>
              <a:buNone/>
              <a:defRPr b="1" sz="60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 name="Google Shape;26;p2"/>
          <p:cNvSpPr txBox="1"/>
          <p:nvPr>
            <p:ph idx="1" type="subTitle"/>
          </p:nvPr>
        </p:nvSpPr>
        <p:spPr>
          <a:xfrm>
            <a:off x="2351850" y="3287050"/>
            <a:ext cx="4440300" cy="35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 name="Google Shape;27;p2"/>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2"/>
          <p:cNvGrpSpPr/>
          <p:nvPr/>
        </p:nvGrpSpPr>
        <p:grpSpPr>
          <a:xfrm flipH="1" rot="-1976796">
            <a:off x="5917481" y="3990133"/>
            <a:ext cx="3474354" cy="888893"/>
            <a:chOff x="3809875" y="1963175"/>
            <a:chExt cx="1923600" cy="492150"/>
          </a:xfrm>
        </p:grpSpPr>
        <p:sp>
          <p:nvSpPr>
            <p:cNvPr id="29" name="Google Shape;29;p2"/>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 name="Google Shape;40;p2"/>
          <p:cNvGrpSpPr/>
          <p:nvPr/>
        </p:nvGrpSpPr>
        <p:grpSpPr>
          <a:xfrm rot="-375097">
            <a:off x="1228557" y="-253382"/>
            <a:ext cx="711742" cy="793298"/>
            <a:chOff x="6554696" y="509501"/>
            <a:chExt cx="711709" cy="793261"/>
          </a:xfrm>
        </p:grpSpPr>
        <p:sp>
          <p:nvSpPr>
            <p:cNvPr id="41" name="Google Shape;41;p2"/>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 name="Google Shape;43;p2"/>
          <p:cNvGrpSpPr/>
          <p:nvPr/>
        </p:nvGrpSpPr>
        <p:grpSpPr>
          <a:xfrm rot="807122">
            <a:off x="809300" y="4708652"/>
            <a:ext cx="2497551" cy="2401906"/>
            <a:chOff x="1857000" y="3245400"/>
            <a:chExt cx="1233825" cy="1186575"/>
          </a:xfrm>
        </p:grpSpPr>
        <p:sp>
          <p:nvSpPr>
            <p:cNvPr id="44" name="Google Shape;44;p2"/>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2"/>
          <p:cNvSpPr/>
          <p:nvPr/>
        </p:nvSpPr>
        <p:spPr>
          <a:xfrm rot="-381518">
            <a:off x="1317430" y="-146232"/>
            <a:ext cx="102933" cy="551241"/>
          </a:xfrm>
          <a:prstGeom prst="roundRect">
            <a:avLst>
              <a:gd fmla="val 50000" name="adj"/>
            </a:avLst>
          </a:prstGeom>
          <a:solidFill>
            <a:schemeClr val="lt2">
              <a:alpha val="4666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285" name="Shape 285"/>
        <p:cNvGrpSpPr/>
        <p:nvPr/>
      </p:nvGrpSpPr>
      <p:grpSpPr>
        <a:xfrm>
          <a:off x="0" y="0"/>
          <a:ext cx="0" cy="0"/>
          <a:chOff x="0" y="0"/>
          <a:chExt cx="0" cy="0"/>
        </a:xfrm>
      </p:grpSpPr>
      <p:grpSp>
        <p:nvGrpSpPr>
          <p:cNvPr id="286" name="Google Shape;286;p11"/>
          <p:cNvGrpSpPr/>
          <p:nvPr/>
        </p:nvGrpSpPr>
        <p:grpSpPr>
          <a:xfrm>
            <a:off x="-1700" y="329"/>
            <a:ext cx="9147400" cy="5142843"/>
            <a:chOff x="238125" y="854700"/>
            <a:chExt cx="7142500" cy="4015650"/>
          </a:xfrm>
        </p:grpSpPr>
        <p:sp>
          <p:nvSpPr>
            <p:cNvPr id="287" name="Google Shape;287;p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6" name="Google Shape;306;p11"/>
          <p:cNvSpPr txBox="1"/>
          <p:nvPr>
            <p:ph idx="1" type="subTitle"/>
          </p:nvPr>
        </p:nvSpPr>
        <p:spPr>
          <a:xfrm>
            <a:off x="890100" y="1760244"/>
            <a:ext cx="7533900" cy="2777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Char char="●"/>
              <a:defRPr sz="1600"/>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p:txBody>
      </p:sp>
      <p:sp>
        <p:nvSpPr>
          <p:cNvPr id="307" name="Google Shape;307;p11"/>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bg>
      <p:bgPr>
        <a:solidFill>
          <a:schemeClr val="lt2"/>
        </a:solidFill>
      </p:bgPr>
    </p:bg>
    <p:spTree>
      <p:nvGrpSpPr>
        <p:cNvPr id="308" name="Shape 308"/>
        <p:cNvGrpSpPr/>
        <p:nvPr/>
      </p:nvGrpSpPr>
      <p:grpSpPr>
        <a:xfrm>
          <a:off x="0" y="0"/>
          <a:ext cx="0" cy="0"/>
          <a:chOff x="0" y="0"/>
          <a:chExt cx="0" cy="0"/>
        </a:xfrm>
      </p:grpSpPr>
      <p:sp>
        <p:nvSpPr>
          <p:cNvPr id="309" name="Google Shape;309;p12"/>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0" name="Shape 310"/>
        <p:cNvGrpSpPr/>
        <p:nvPr/>
      </p:nvGrpSpPr>
      <p:grpSpPr>
        <a:xfrm>
          <a:off x="0" y="0"/>
          <a:ext cx="0" cy="0"/>
          <a:chOff x="0" y="0"/>
          <a:chExt cx="0" cy="0"/>
        </a:xfrm>
      </p:grpSpPr>
      <p:sp>
        <p:nvSpPr>
          <p:cNvPr id="311" name="Google Shape;311;p13"/>
          <p:cNvSpPr txBox="1"/>
          <p:nvPr>
            <p:ph type="title"/>
          </p:nvPr>
        </p:nvSpPr>
        <p:spPr>
          <a:xfrm>
            <a:off x="311700" y="2150850"/>
            <a:ext cx="8520600" cy="841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2" name="Shape 312"/>
        <p:cNvGrpSpPr/>
        <p:nvPr/>
      </p:nvGrpSpPr>
      <p:grpSpPr>
        <a:xfrm>
          <a:off x="0" y="0"/>
          <a:ext cx="0" cy="0"/>
          <a:chOff x="0" y="0"/>
          <a:chExt cx="0" cy="0"/>
        </a:xfrm>
      </p:grpSpPr>
      <p:grpSp>
        <p:nvGrpSpPr>
          <p:cNvPr id="313" name="Google Shape;313;p14"/>
          <p:cNvGrpSpPr/>
          <p:nvPr/>
        </p:nvGrpSpPr>
        <p:grpSpPr>
          <a:xfrm>
            <a:off x="-174525" y="-22399"/>
            <a:ext cx="9487164" cy="5193049"/>
            <a:chOff x="-174525" y="-22399"/>
            <a:chExt cx="9487164" cy="5193049"/>
          </a:xfrm>
        </p:grpSpPr>
        <p:sp>
          <p:nvSpPr>
            <p:cNvPr id="314" name="Google Shape;314;p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5" name="Google Shape;315;p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16" name="Google Shape;316;p14"/>
            <p:cNvGrpSpPr/>
            <p:nvPr/>
          </p:nvGrpSpPr>
          <p:grpSpPr>
            <a:xfrm>
              <a:off x="263005" y="845117"/>
              <a:ext cx="3790149" cy="3960313"/>
              <a:chOff x="263005" y="845117"/>
              <a:chExt cx="3790149" cy="3960313"/>
            </a:xfrm>
          </p:grpSpPr>
          <p:sp>
            <p:nvSpPr>
              <p:cNvPr id="317" name="Google Shape;317;p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2" name="Google Shape;332;p14"/>
            <p:cNvGrpSpPr/>
            <p:nvPr/>
          </p:nvGrpSpPr>
          <p:grpSpPr>
            <a:xfrm>
              <a:off x="5055305" y="845117"/>
              <a:ext cx="3790149" cy="3960313"/>
              <a:chOff x="263005" y="845117"/>
              <a:chExt cx="3790149" cy="3960313"/>
            </a:xfrm>
          </p:grpSpPr>
          <p:sp>
            <p:nvSpPr>
              <p:cNvPr id="333" name="Google Shape;333;p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48" name="Google Shape;348;p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49" name="Google Shape;349;p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0" name="Google Shape;350;p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1" name="Google Shape;351;p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2" name="Google Shape;352;p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53" name="Google Shape;353;p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354" name="Google Shape;354;p14"/>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5" name="Google Shape;355;p14"/>
          <p:cNvSpPr txBox="1"/>
          <p:nvPr>
            <p:ph idx="1" type="body"/>
          </p:nvPr>
        </p:nvSpPr>
        <p:spPr>
          <a:xfrm>
            <a:off x="470700" y="3119125"/>
            <a:ext cx="33786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6" name="Google Shape;356;p14"/>
          <p:cNvSpPr txBox="1"/>
          <p:nvPr>
            <p:ph idx="2" type="body"/>
          </p:nvPr>
        </p:nvSpPr>
        <p:spPr>
          <a:xfrm>
            <a:off x="5368500" y="3105175"/>
            <a:ext cx="31770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7" name="Google Shape;357;p14"/>
          <p:cNvSpPr txBox="1"/>
          <p:nvPr>
            <p:ph idx="3" type="subTitle"/>
          </p:nvPr>
        </p:nvSpPr>
        <p:spPr>
          <a:xfrm>
            <a:off x="906900" y="258640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58" name="Google Shape;358;p14"/>
          <p:cNvSpPr txBox="1"/>
          <p:nvPr>
            <p:ph idx="4" type="subTitle"/>
          </p:nvPr>
        </p:nvSpPr>
        <p:spPr>
          <a:xfrm>
            <a:off x="5703900" y="257245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359" name="Shape 359"/>
        <p:cNvGrpSpPr/>
        <p:nvPr/>
      </p:nvGrpSpPr>
      <p:grpSpPr>
        <a:xfrm>
          <a:off x="0" y="0"/>
          <a:ext cx="0" cy="0"/>
          <a:chOff x="0" y="0"/>
          <a:chExt cx="0" cy="0"/>
        </a:xfrm>
      </p:grpSpPr>
      <p:grpSp>
        <p:nvGrpSpPr>
          <p:cNvPr id="360" name="Google Shape;360;p15"/>
          <p:cNvGrpSpPr/>
          <p:nvPr/>
        </p:nvGrpSpPr>
        <p:grpSpPr>
          <a:xfrm>
            <a:off x="-174525" y="-22399"/>
            <a:ext cx="9487164" cy="5193049"/>
            <a:chOff x="-174525" y="-22399"/>
            <a:chExt cx="9487164" cy="5193049"/>
          </a:xfrm>
        </p:grpSpPr>
        <p:sp>
          <p:nvSpPr>
            <p:cNvPr id="361" name="Google Shape;361;p1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2" name="Google Shape;362;p1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363" name="Google Shape;363;p15"/>
            <p:cNvGrpSpPr/>
            <p:nvPr/>
          </p:nvGrpSpPr>
          <p:grpSpPr>
            <a:xfrm>
              <a:off x="263005" y="845117"/>
              <a:ext cx="3790149" cy="3960313"/>
              <a:chOff x="263005" y="845117"/>
              <a:chExt cx="3790149" cy="3960313"/>
            </a:xfrm>
          </p:grpSpPr>
          <p:sp>
            <p:nvSpPr>
              <p:cNvPr id="364" name="Google Shape;364;p1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9" name="Google Shape;379;p15"/>
            <p:cNvGrpSpPr/>
            <p:nvPr/>
          </p:nvGrpSpPr>
          <p:grpSpPr>
            <a:xfrm>
              <a:off x="5055305" y="845117"/>
              <a:ext cx="3790149" cy="3960313"/>
              <a:chOff x="263005" y="845117"/>
              <a:chExt cx="3790149" cy="3960313"/>
            </a:xfrm>
          </p:grpSpPr>
          <p:sp>
            <p:nvSpPr>
              <p:cNvPr id="380" name="Google Shape;380;p1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95" name="Google Shape;395;p1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396" name="Google Shape;396;p1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97" name="Google Shape;397;p1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98" name="Google Shape;398;p1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399" name="Google Shape;399;p1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00" name="Google Shape;400;p1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01" name="Google Shape;401;p15"/>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2" name="Google Shape;402;p15"/>
          <p:cNvSpPr txBox="1"/>
          <p:nvPr>
            <p:ph idx="1" type="subTitle"/>
          </p:nvPr>
        </p:nvSpPr>
        <p:spPr>
          <a:xfrm>
            <a:off x="5703898" y="86720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3" name="Google Shape;403;p15"/>
          <p:cNvSpPr txBox="1"/>
          <p:nvPr>
            <p:ph idx="2" type="subTitle"/>
          </p:nvPr>
        </p:nvSpPr>
        <p:spPr>
          <a:xfrm>
            <a:off x="5703898" y="285655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4" name="Google Shape;404;p15"/>
          <p:cNvSpPr txBox="1"/>
          <p:nvPr>
            <p:ph idx="3" type="subTitle"/>
          </p:nvPr>
        </p:nvSpPr>
        <p:spPr>
          <a:xfrm>
            <a:off x="906900" y="2856550"/>
            <a:ext cx="1041600" cy="40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5" name="Google Shape;405;p15"/>
          <p:cNvSpPr txBox="1"/>
          <p:nvPr>
            <p:ph idx="4" type="subTitle"/>
          </p:nvPr>
        </p:nvSpPr>
        <p:spPr>
          <a:xfrm>
            <a:off x="906900" y="326335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6" name="Google Shape;406;p15"/>
          <p:cNvSpPr txBox="1"/>
          <p:nvPr>
            <p:ph idx="5" type="subTitle"/>
          </p:nvPr>
        </p:nvSpPr>
        <p:spPr>
          <a:xfrm>
            <a:off x="5703900" y="326335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07" name="Google Shape;407;p15"/>
          <p:cNvSpPr txBox="1"/>
          <p:nvPr>
            <p:ph idx="6" type="subTitle"/>
          </p:nvPr>
        </p:nvSpPr>
        <p:spPr>
          <a:xfrm>
            <a:off x="5703900" y="1289800"/>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408" name="Shape 408"/>
        <p:cNvGrpSpPr/>
        <p:nvPr/>
      </p:nvGrpSpPr>
      <p:grpSpPr>
        <a:xfrm>
          <a:off x="0" y="0"/>
          <a:ext cx="0" cy="0"/>
          <a:chOff x="0" y="0"/>
          <a:chExt cx="0" cy="0"/>
        </a:xfrm>
      </p:grpSpPr>
      <p:grpSp>
        <p:nvGrpSpPr>
          <p:cNvPr id="409" name="Google Shape;409;p16"/>
          <p:cNvGrpSpPr/>
          <p:nvPr/>
        </p:nvGrpSpPr>
        <p:grpSpPr>
          <a:xfrm>
            <a:off x="-1700" y="329"/>
            <a:ext cx="9147400" cy="5142843"/>
            <a:chOff x="238125" y="854700"/>
            <a:chExt cx="7142500" cy="4015650"/>
          </a:xfrm>
        </p:grpSpPr>
        <p:sp>
          <p:nvSpPr>
            <p:cNvPr id="410" name="Google Shape;410;p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29" name="Google Shape;429;p16"/>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30" name="Google Shape;430;p16"/>
          <p:cNvSpPr txBox="1"/>
          <p:nvPr>
            <p:ph type="title"/>
          </p:nvPr>
        </p:nvSpPr>
        <p:spPr>
          <a:xfrm>
            <a:off x="720000" y="540000"/>
            <a:ext cx="7704000" cy="406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431" name="Shape 431"/>
        <p:cNvGrpSpPr/>
        <p:nvPr/>
      </p:nvGrpSpPr>
      <p:grpSpPr>
        <a:xfrm>
          <a:off x="0" y="0"/>
          <a:ext cx="0" cy="0"/>
          <a:chOff x="0" y="0"/>
          <a:chExt cx="0" cy="0"/>
        </a:xfrm>
      </p:grpSpPr>
      <p:grpSp>
        <p:nvGrpSpPr>
          <p:cNvPr id="432" name="Google Shape;432;p17"/>
          <p:cNvGrpSpPr/>
          <p:nvPr/>
        </p:nvGrpSpPr>
        <p:grpSpPr>
          <a:xfrm>
            <a:off x="-1700" y="329"/>
            <a:ext cx="9147400" cy="5142843"/>
            <a:chOff x="238125" y="854700"/>
            <a:chExt cx="7142500" cy="4015650"/>
          </a:xfrm>
        </p:grpSpPr>
        <p:sp>
          <p:nvSpPr>
            <p:cNvPr id="433" name="Google Shape;433;p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5" name="Google Shape;455;p17"/>
          <p:cNvSpPr txBox="1"/>
          <p:nvPr>
            <p:ph idx="1" type="subTitle"/>
          </p:nvPr>
        </p:nvSpPr>
        <p:spPr>
          <a:xfrm>
            <a:off x="80415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6" name="Google Shape;456;p17"/>
          <p:cNvSpPr txBox="1"/>
          <p:nvPr>
            <p:ph idx="2" type="subTitle"/>
          </p:nvPr>
        </p:nvSpPr>
        <p:spPr>
          <a:xfrm>
            <a:off x="583365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7" name="Google Shape;457;p17"/>
          <p:cNvSpPr txBox="1"/>
          <p:nvPr>
            <p:ph idx="3" type="subTitle"/>
          </p:nvPr>
        </p:nvSpPr>
        <p:spPr>
          <a:xfrm>
            <a:off x="80415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8" name="Google Shape;458;p17"/>
          <p:cNvSpPr txBox="1"/>
          <p:nvPr>
            <p:ph idx="4" type="subTitle"/>
          </p:nvPr>
        </p:nvSpPr>
        <p:spPr>
          <a:xfrm>
            <a:off x="583365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59" name="Google Shape;459;p17"/>
          <p:cNvSpPr txBox="1"/>
          <p:nvPr>
            <p:ph idx="5" type="subTitle"/>
          </p:nvPr>
        </p:nvSpPr>
        <p:spPr>
          <a:xfrm>
            <a:off x="3318900" y="322226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60" name="Google Shape;460;p17"/>
          <p:cNvSpPr txBox="1"/>
          <p:nvPr>
            <p:ph idx="6" type="subTitle"/>
          </p:nvPr>
        </p:nvSpPr>
        <p:spPr>
          <a:xfrm>
            <a:off x="3318900" y="168281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Font typeface="Arial"/>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Font typeface="Arial"/>
              <a:buNone/>
              <a:defRPr b="1" sz="1600">
                <a:latin typeface="Arial"/>
                <a:ea typeface="Arial"/>
                <a:cs typeface="Arial"/>
                <a:sym typeface="Arial"/>
              </a:defRPr>
            </a:lvl2pPr>
            <a:lvl3pPr lvl="2" algn="ctr">
              <a:lnSpc>
                <a:spcPct val="100000"/>
              </a:lnSpc>
              <a:spcBef>
                <a:spcPts val="0"/>
              </a:spcBef>
              <a:spcAft>
                <a:spcPts val="0"/>
              </a:spcAft>
              <a:buSzPts val="1600"/>
              <a:buFont typeface="Arial"/>
              <a:buNone/>
              <a:defRPr b="1" sz="1600">
                <a:latin typeface="Arial"/>
                <a:ea typeface="Arial"/>
                <a:cs typeface="Arial"/>
                <a:sym typeface="Arial"/>
              </a:defRPr>
            </a:lvl3pPr>
            <a:lvl4pPr lvl="3" algn="ctr">
              <a:lnSpc>
                <a:spcPct val="100000"/>
              </a:lnSpc>
              <a:spcBef>
                <a:spcPts val="0"/>
              </a:spcBef>
              <a:spcAft>
                <a:spcPts val="0"/>
              </a:spcAft>
              <a:buSzPts val="1600"/>
              <a:buFont typeface="Arial"/>
              <a:buNone/>
              <a:defRPr b="1" sz="1600">
                <a:latin typeface="Arial"/>
                <a:ea typeface="Arial"/>
                <a:cs typeface="Arial"/>
                <a:sym typeface="Arial"/>
              </a:defRPr>
            </a:lvl4pPr>
            <a:lvl5pPr lvl="4" algn="ctr">
              <a:lnSpc>
                <a:spcPct val="100000"/>
              </a:lnSpc>
              <a:spcBef>
                <a:spcPts val="0"/>
              </a:spcBef>
              <a:spcAft>
                <a:spcPts val="0"/>
              </a:spcAft>
              <a:buSzPts val="1600"/>
              <a:buFont typeface="Arial"/>
              <a:buNone/>
              <a:defRPr b="1" sz="1600">
                <a:latin typeface="Arial"/>
                <a:ea typeface="Arial"/>
                <a:cs typeface="Arial"/>
                <a:sym typeface="Arial"/>
              </a:defRPr>
            </a:lvl5pPr>
            <a:lvl6pPr lvl="5" algn="ctr">
              <a:lnSpc>
                <a:spcPct val="100000"/>
              </a:lnSpc>
              <a:spcBef>
                <a:spcPts val="0"/>
              </a:spcBef>
              <a:spcAft>
                <a:spcPts val="0"/>
              </a:spcAft>
              <a:buSzPts val="1600"/>
              <a:buFont typeface="Arial"/>
              <a:buNone/>
              <a:defRPr b="1" sz="1600">
                <a:latin typeface="Arial"/>
                <a:ea typeface="Arial"/>
                <a:cs typeface="Arial"/>
                <a:sym typeface="Arial"/>
              </a:defRPr>
            </a:lvl6pPr>
            <a:lvl7pPr lvl="6" algn="ctr">
              <a:lnSpc>
                <a:spcPct val="100000"/>
              </a:lnSpc>
              <a:spcBef>
                <a:spcPts val="0"/>
              </a:spcBef>
              <a:spcAft>
                <a:spcPts val="0"/>
              </a:spcAft>
              <a:buSzPts val="1600"/>
              <a:buFont typeface="Arial"/>
              <a:buNone/>
              <a:defRPr b="1" sz="1600">
                <a:latin typeface="Arial"/>
                <a:ea typeface="Arial"/>
                <a:cs typeface="Arial"/>
                <a:sym typeface="Arial"/>
              </a:defRPr>
            </a:lvl7pPr>
            <a:lvl8pPr lvl="7" algn="ctr">
              <a:lnSpc>
                <a:spcPct val="100000"/>
              </a:lnSpc>
              <a:spcBef>
                <a:spcPts val="0"/>
              </a:spcBef>
              <a:spcAft>
                <a:spcPts val="0"/>
              </a:spcAft>
              <a:buSzPts val="1600"/>
              <a:buFont typeface="Arial"/>
              <a:buNone/>
              <a:defRPr b="1" sz="1600">
                <a:latin typeface="Arial"/>
                <a:ea typeface="Arial"/>
                <a:cs typeface="Arial"/>
                <a:sym typeface="Arial"/>
              </a:defRPr>
            </a:lvl8pPr>
            <a:lvl9pPr lvl="8" algn="ctr">
              <a:lnSpc>
                <a:spcPct val="100000"/>
              </a:lnSpc>
              <a:spcBef>
                <a:spcPts val="0"/>
              </a:spcBef>
              <a:spcAft>
                <a:spcPts val="0"/>
              </a:spcAft>
              <a:buSzPts val="1600"/>
              <a:buFont typeface="Arial"/>
              <a:buNone/>
              <a:defRPr b="1" sz="1600">
                <a:latin typeface="Arial"/>
                <a:ea typeface="Arial"/>
                <a:cs typeface="Arial"/>
                <a:sym typeface="Arial"/>
              </a:defRPr>
            </a:lvl9pPr>
          </a:lstStyle>
          <a:p/>
        </p:txBody>
      </p:sp>
      <p:sp>
        <p:nvSpPr>
          <p:cNvPr id="461" name="Google Shape;461;p17"/>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2" name="Google Shape;462;p17"/>
          <p:cNvSpPr txBox="1"/>
          <p:nvPr>
            <p:ph idx="7" type="subTitle"/>
          </p:nvPr>
        </p:nvSpPr>
        <p:spPr>
          <a:xfrm>
            <a:off x="80415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3" name="Google Shape;463;p17"/>
          <p:cNvSpPr txBox="1"/>
          <p:nvPr>
            <p:ph idx="8" type="subTitle"/>
          </p:nvPr>
        </p:nvSpPr>
        <p:spPr>
          <a:xfrm>
            <a:off x="583365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4" name="Google Shape;464;p17"/>
          <p:cNvSpPr txBox="1"/>
          <p:nvPr>
            <p:ph idx="9" type="subTitle"/>
          </p:nvPr>
        </p:nvSpPr>
        <p:spPr>
          <a:xfrm>
            <a:off x="80415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5" name="Google Shape;465;p17"/>
          <p:cNvSpPr txBox="1"/>
          <p:nvPr>
            <p:ph idx="13" type="subTitle"/>
          </p:nvPr>
        </p:nvSpPr>
        <p:spPr>
          <a:xfrm>
            <a:off x="583365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6" name="Google Shape;466;p17"/>
          <p:cNvSpPr txBox="1"/>
          <p:nvPr>
            <p:ph idx="14" type="subTitle"/>
          </p:nvPr>
        </p:nvSpPr>
        <p:spPr>
          <a:xfrm>
            <a:off x="3318900" y="209866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67" name="Google Shape;467;p17"/>
          <p:cNvSpPr txBox="1"/>
          <p:nvPr>
            <p:ph idx="15" type="subTitle"/>
          </p:nvPr>
        </p:nvSpPr>
        <p:spPr>
          <a:xfrm>
            <a:off x="3318900" y="36091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8" name="Shape 468"/>
        <p:cNvGrpSpPr/>
        <p:nvPr/>
      </p:nvGrpSpPr>
      <p:grpSpPr>
        <a:xfrm>
          <a:off x="0" y="0"/>
          <a:ext cx="0" cy="0"/>
          <a:chOff x="0" y="0"/>
          <a:chExt cx="0" cy="0"/>
        </a:xfrm>
      </p:grpSpPr>
      <p:grpSp>
        <p:nvGrpSpPr>
          <p:cNvPr id="469" name="Google Shape;469;p18"/>
          <p:cNvGrpSpPr/>
          <p:nvPr/>
        </p:nvGrpSpPr>
        <p:grpSpPr>
          <a:xfrm>
            <a:off x="-1700" y="329"/>
            <a:ext cx="9147400" cy="5142843"/>
            <a:chOff x="238125" y="854700"/>
            <a:chExt cx="7142500" cy="4015650"/>
          </a:xfrm>
        </p:grpSpPr>
        <p:sp>
          <p:nvSpPr>
            <p:cNvPr id="470" name="Google Shape;470;p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89" name="Google Shape;489;p1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490" name="Google Shape;490;p1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8"/>
          <p:cNvSpPr txBox="1"/>
          <p:nvPr>
            <p:ph type="title"/>
          </p:nvPr>
        </p:nvSpPr>
        <p:spPr>
          <a:xfrm>
            <a:off x="720000" y="1484450"/>
            <a:ext cx="3519300" cy="1679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2" name="Google Shape;492;p18"/>
          <p:cNvSpPr txBox="1"/>
          <p:nvPr>
            <p:ph idx="1" type="subTitle"/>
          </p:nvPr>
        </p:nvSpPr>
        <p:spPr>
          <a:xfrm rot="684086">
            <a:off x="5795182" y="1704721"/>
            <a:ext cx="1878775" cy="1788169"/>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493" name="Shape 493"/>
        <p:cNvGrpSpPr/>
        <p:nvPr/>
      </p:nvGrpSpPr>
      <p:grpSpPr>
        <a:xfrm>
          <a:off x="0" y="0"/>
          <a:ext cx="0" cy="0"/>
          <a:chOff x="0" y="0"/>
          <a:chExt cx="0" cy="0"/>
        </a:xfrm>
      </p:grpSpPr>
      <p:grpSp>
        <p:nvGrpSpPr>
          <p:cNvPr id="494" name="Google Shape;494;p19"/>
          <p:cNvGrpSpPr/>
          <p:nvPr/>
        </p:nvGrpSpPr>
        <p:grpSpPr>
          <a:xfrm>
            <a:off x="-174525" y="-22399"/>
            <a:ext cx="9487164" cy="5193049"/>
            <a:chOff x="-174525" y="-22399"/>
            <a:chExt cx="9487164" cy="5193049"/>
          </a:xfrm>
        </p:grpSpPr>
        <p:sp>
          <p:nvSpPr>
            <p:cNvPr id="495" name="Google Shape;495;p1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6" name="Google Shape;496;p1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97" name="Google Shape;497;p19"/>
            <p:cNvGrpSpPr/>
            <p:nvPr/>
          </p:nvGrpSpPr>
          <p:grpSpPr>
            <a:xfrm>
              <a:off x="263005" y="845117"/>
              <a:ext cx="3790149" cy="3960313"/>
              <a:chOff x="263005" y="845117"/>
              <a:chExt cx="3790149" cy="3960313"/>
            </a:xfrm>
          </p:grpSpPr>
          <p:sp>
            <p:nvSpPr>
              <p:cNvPr id="498" name="Google Shape;498;p1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19"/>
            <p:cNvGrpSpPr/>
            <p:nvPr/>
          </p:nvGrpSpPr>
          <p:grpSpPr>
            <a:xfrm>
              <a:off x="5055305" y="845117"/>
              <a:ext cx="3790149" cy="3960313"/>
              <a:chOff x="263005" y="845117"/>
              <a:chExt cx="3790149" cy="3960313"/>
            </a:xfrm>
          </p:grpSpPr>
          <p:sp>
            <p:nvSpPr>
              <p:cNvPr id="514" name="Google Shape;514;p1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29" name="Google Shape;529;p1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30" name="Google Shape;530;p1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1" name="Google Shape;531;p1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2" name="Google Shape;532;p1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3" name="Google Shape;533;p1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34" name="Google Shape;534;p1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35" name="Google Shape;535;p19"/>
          <p:cNvSpPr txBox="1"/>
          <p:nvPr>
            <p:ph idx="1" type="subTitle"/>
          </p:nvPr>
        </p:nvSpPr>
        <p:spPr>
          <a:xfrm>
            <a:off x="906900" y="356772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6" name="Google Shape;536;p19"/>
          <p:cNvSpPr txBox="1"/>
          <p:nvPr>
            <p:ph idx="2" type="subTitle"/>
          </p:nvPr>
        </p:nvSpPr>
        <p:spPr>
          <a:xfrm>
            <a:off x="5703900" y="3567725"/>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7" name="Google Shape;537;p19"/>
          <p:cNvSpPr txBox="1"/>
          <p:nvPr>
            <p:ph idx="3" type="subTitle"/>
          </p:nvPr>
        </p:nvSpPr>
        <p:spPr>
          <a:xfrm>
            <a:off x="906900" y="2028275"/>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8" name="Google Shape;538;p19"/>
          <p:cNvSpPr txBox="1"/>
          <p:nvPr>
            <p:ph idx="4" type="subTitle"/>
          </p:nvPr>
        </p:nvSpPr>
        <p:spPr>
          <a:xfrm>
            <a:off x="5427475" y="1810450"/>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9" name="Google Shape;539;p19"/>
          <p:cNvSpPr txBox="1"/>
          <p:nvPr>
            <p:ph idx="5" type="subTitle"/>
          </p:nvPr>
        </p:nvSpPr>
        <p:spPr>
          <a:xfrm>
            <a:off x="906900" y="252032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0" name="Google Shape;540;p19"/>
          <p:cNvSpPr txBox="1"/>
          <p:nvPr>
            <p:ph idx="6" type="subTitle"/>
          </p:nvPr>
        </p:nvSpPr>
        <p:spPr>
          <a:xfrm>
            <a:off x="5703900" y="2520325"/>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1" name="Google Shape;541;p19"/>
          <p:cNvSpPr txBox="1"/>
          <p:nvPr>
            <p:ph idx="7" type="subTitle"/>
          </p:nvPr>
        </p:nvSpPr>
        <p:spPr>
          <a:xfrm>
            <a:off x="906900" y="40308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2" name="Google Shape;542;p19"/>
          <p:cNvSpPr txBox="1"/>
          <p:nvPr>
            <p:ph idx="8" type="subTitle"/>
          </p:nvPr>
        </p:nvSpPr>
        <p:spPr>
          <a:xfrm>
            <a:off x="5703900" y="40308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43" name="Google Shape;543;p19"/>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4" name="Shape 544"/>
        <p:cNvGrpSpPr/>
        <p:nvPr/>
      </p:nvGrpSpPr>
      <p:grpSpPr>
        <a:xfrm>
          <a:off x="0" y="0"/>
          <a:ext cx="0" cy="0"/>
          <a:chOff x="0" y="0"/>
          <a:chExt cx="0" cy="0"/>
        </a:xfrm>
      </p:grpSpPr>
      <p:grpSp>
        <p:nvGrpSpPr>
          <p:cNvPr id="545" name="Google Shape;545;p20"/>
          <p:cNvGrpSpPr/>
          <p:nvPr/>
        </p:nvGrpSpPr>
        <p:grpSpPr>
          <a:xfrm>
            <a:off x="-1700" y="329"/>
            <a:ext cx="9147400" cy="5142843"/>
            <a:chOff x="238125" y="854700"/>
            <a:chExt cx="7142500" cy="4015650"/>
          </a:xfrm>
        </p:grpSpPr>
        <p:sp>
          <p:nvSpPr>
            <p:cNvPr id="546" name="Google Shape;546;p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0"/>
          <p:cNvSpPr txBox="1"/>
          <p:nvPr>
            <p:ph idx="1" type="subTitle"/>
          </p:nvPr>
        </p:nvSpPr>
        <p:spPr>
          <a:xfrm>
            <a:off x="3117150" y="3648238"/>
            <a:ext cx="2909700" cy="90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9" name="Google Shape;569;p20"/>
          <p:cNvSpPr txBox="1"/>
          <p:nvPr>
            <p:ph type="title"/>
          </p:nvPr>
        </p:nvSpPr>
        <p:spPr>
          <a:xfrm>
            <a:off x="1918650" y="1613838"/>
            <a:ext cx="5306700" cy="14823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70" name="Google Shape;570;p20"/>
          <p:cNvSpPr txBox="1"/>
          <p:nvPr>
            <p:ph idx="2" type="title"/>
          </p:nvPr>
        </p:nvSpPr>
        <p:spPr>
          <a:xfrm>
            <a:off x="3843750" y="591063"/>
            <a:ext cx="1456500" cy="6756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571" name="Google Shape;571;p20"/>
          <p:cNvGrpSpPr/>
          <p:nvPr/>
        </p:nvGrpSpPr>
        <p:grpSpPr>
          <a:xfrm flipH="1" rot="-697126">
            <a:off x="569287" y="-351303"/>
            <a:ext cx="1305393" cy="1346461"/>
            <a:chOff x="1492000" y="427450"/>
            <a:chExt cx="1188000" cy="1225375"/>
          </a:xfrm>
        </p:grpSpPr>
        <p:sp>
          <p:nvSpPr>
            <p:cNvPr id="572" name="Google Shape;572;p20"/>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0"/>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0"/>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0"/>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0"/>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0"/>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0"/>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0"/>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0"/>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0"/>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0"/>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 name="Shape 51"/>
        <p:cNvGrpSpPr/>
        <p:nvPr/>
      </p:nvGrpSpPr>
      <p:grpSpPr>
        <a:xfrm>
          <a:off x="0" y="0"/>
          <a:ext cx="0" cy="0"/>
          <a:chOff x="0" y="0"/>
          <a:chExt cx="0" cy="0"/>
        </a:xfrm>
      </p:grpSpPr>
      <p:sp>
        <p:nvSpPr>
          <p:cNvPr id="52" name="Google Shape;52;p3"/>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 name="Google Shape;53;p3"/>
          <p:cNvGrpSpPr/>
          <p:nvPr/>
        </p:nvGrpSpPr>
        <p:grpSpPr>
          <a:xfrm>
            <a:off x="-1700" y="329"/>
            <a:ext cx="9147400" cy="5142843"/>
            <a:chOff x="238125" y="854700"/>
            <a:chExt cx="7142500" cy="4015650"/>
          </a:xfrm>
        </p:grpSpPr>
        <p:sp>
          <p:nvSpPr>
            <p:cNvPr id="54" name="Google Shape;54;p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7" name="Google Shape;77;p3"/>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3" name="Shape 583"/>
        <p:cNvGrpSpPr/>
        <p:nvPr/>
      </p:nvGrpSpPr>
      <p:grpSpPr>
        <a:xfrm>
          <a:off x="0" y="0"/>
          <a:ext cx="0" cy="0"/>
          <a:chOff x="0" y="0"/>
          <a:chExt cx="0" cy="0"/>
        </a:xfrm>
      </p:grpSpPr>
      <p:grpSp>
        <p:nvGrpSpPr>
          <p:cNvPr id="584" name="Google Shape;584;p21"/>
          <p:cNvGrpSpPr/>
          <p:nvPr/>
        </p:nvGrpSpPr>
        <p:grpSpPr>
          <a:xfrm>
            <a:off x="-1700" y="329"/>
            <a:ext cx="9147400" cy="5142843"/>
            <a:chOff x="238125" y="854700"/>
            <a:chExt cx="7142500" cy="4015650"/>
          </a:xfrm>
        </p:grpSpPr>
        <p:sp>
          <p:nvSpPr>
            <p:cNvPr id="585" name="Google Shape;585;p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21"/>
          <p:cNvSpPr txBox="1"/>
          <p:nvPr>
            <p:ph type="title"/>
          </p:nvPr>
        </p:nvSpPr>
        <p:spPr>
          <a:xfrm>
            <a:off x="720000" y="540000"/>
            <a:ext cx="48246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608" name="Shape 608"/>
        <p:cNvGrpSpPr/>
        <p:nvPr/>
      </p:nvGrpSpPr>
      <p:grpSpPr>
        <a:xfrm>
          <a:off x="0" y="0"/>
          <a:ext cx="0" cy="0"/>
          <a:chOff x="0" y="0"/>
          <a:chExt cx="0" cy="0"/>
        </a:xfrm>
      </p:grpSpPr>
      <p:grpSp>
        <p:nvGrpSpPr>
          <p:cNvPr id="609" name="Google Shape;609;p22"/>
          <p:cNvGrpSpPr/>
          <p:nvPr/>
        </p:nvGrpSpPr>
        <p:grpSpPr>
          <a:xfrm>
            <a:off x="-174525" y="-22399"/>
            <a:ext cx="9487164" cy="5193049"/>
            <a:chOff x="-174525" y="-22399"/>
            <a:chExt cx="9487164" cy="5193049"/>
          </a:xfrm>
        </p:grpSpPr>
        <p:sp>
          <p:nvSpPr>
            <p:cNvPr id="610" name="Google Shape;610;p2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1" name="Google Shape;611;p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612" name="Google Shape;612;p22"/>
            <p:cNvGrpSpPr/>
            <p:nvPr/>
          </p:nvGrpSpPr>
          <p:grpSpPr>
            <a:xfrm>
              <a:off x="263005" y="845117"/>
              <a:ext cx="3790149" cy="3960313"/>
              <a:chOff x="263005" y="845117"/>
              <a:chExt cx="3790149" cy="3960313"/>
            </a:xfrm>
          </p:grpSpPr>
          <p:sp>
            <p:nvSpPr>
              <p:cNvPr id="613" name="Google Shape;613;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22"/>
            <p:cNvGrpSpPr/>
            <p:nvPr/>
          </p:nvGrpSpPr>
          <p:grpSpPr>
            <a:xfrm>
              <a:off x="5055305" y="845117"/>
              <a:ext cx="3790149" cy="3960313"/>
              <a:chOff x="263005" y="845117"/>
              <a:chExt cx="3790149" cy="3960313"/>
            </a:xfrm>
          </p:grpSpPr>
          <p:sp>
            <p:nvSpPr>
              <p:cNvPr id="629" name="Google Shape;629;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44" name="Google Shape;644;p22"/>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645" name="Google Shape;645;p22"/>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6" name="Google Shape;646;p22"/>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7" name="Google Shape;647;p22"/>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8" name="Google Shape;648;p22"/>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49" name="Google Shape;649;p22"/>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650" name="Google Shape;650;p22"/>
          <p:cNvSpPr txBox="1"/>
          <p:nvPr>
            <p:ph type="title"/>
          </p:nvPr>
        </p:nvSpPr>
        <p:spPr>
          <a:xfrm>
            <a:off x="720000" y="1143700"/>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1" name="Google Shape;651;p22"/>
          <p:cNvSpPr txBox="1"/>
          <p:nvPr>
            <p:ph idx="2" type="title"/>
          </p:nvPr>
        </p:nvSpPr>
        <p:spPr>
          <a:xfrm>
            <a:off x="720000" y="2946225"/>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2" name="Google Shape;652;p22"/>
          <p:cNvSpPr txBox="1"/>
          <p:nvPr>
            <p:ph idx="3" type="title"/>
          </p:nvPr>
        </p:nvSpPr>
        <p:spPr>
          <a:xfrm>
            <a:off x="5094000" y="2946225"/>
            <a:ext cx="3330000" cy="7959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3" name="Google Shape;653;p22"/>
          <p:cNvSpPr txBox="1"/>
          <p:nvPr>
            <p:ph idx="1" type="subTitle"/>
          </p:nvPr>
        </p:nvSpPr>
        <p:spPr>
          <a:xfrm>
            <a:off x="720000" y="193958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54" name="Google Shape;654;p22"/>
          <p:cNvSpPr txBox="1"/>
          <p:nvPr>
            <p:ph idx="4" type="subTitle"/>
          </p:nvPr>
        </p:nvSpPr>
        <p:spPr>
          <a:xfrm>
            <a:off x="720000" y="3742100"/>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55" name="Google Shape;655;p22"/>
          <p:cNvSpPr txBox="1"/>
          <p:nvPr>
            <p:ph idx="5" type="subTitle"/>
          </p:nvPr>
        </p:nvSpPr>
        <p:spPr>
          <a:xfrm>
            <a:off x="5291700" y="3742125"/>
            <a:ext cx="3132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656" name="Shape 656"/>
        <p:cNvGrpSpPr/>
        <p:nvPr/>
      </p:nvGrpSpPr>
      <p:grpSpPr>
        <a:xfrm>
          <a:off x="0" y="0"/>
          <a:ext cx="0" cy="0"/>
          <a:chOff x="0" y="0"/>
          <a:chExt cx="0" cy="0"/>
        </a:xfrm>
      </p:grpSpPr>
      <p:grpSp>
        <p:nvGrpSpPr>
          <p:cNvPr id="657" name="Google Shape;657;p23"/>
          <p:cNvGrpSpPr/>
          <p:nvPr/>
        </p:nvGrpSpPr>
        <p:grpSpPr>
          <a:xfrm>
            <a:off x="-174525" y="-22399"/>
            <a:ext cx="9487164" cy="5193049"/>
            <a:chOff x="-174525" y="-22399"/>
            <a:chExt cx="9487164" cy="5193049"/>
          </a:xfrm>
        </p:grpSpPr>
        <p:sp>
          <p:nvSpPr>
            <p:cNvPr id="658" name="Google Shape;658;p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59" name="Google Shape;659;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92" name="Google Shape;692;p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693" name="Google Shape;693;p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4" name="Google Shape;694;p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5" name="Google Shape;695;p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6" name="Google Shape;696;p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697" name="Google Shape;697;p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698" name="Google Shape;698;p23"/>
          <p:cNvSpPr txBox="1"/>
          <p:nvPr>
            <p:ph idx="1" type="subTitle"/>
          </p:nvPr>
        </p:nvSpPr>
        <p:spPr>
          <a:xfrm>
            <a:off x="720000" y="2633338"/>
            <a:ext cx="20736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99" name="Google Shape;699;p23"/>
          <p:cNvSpPr txBox="1"/>
          <p:nvPr>
            <p:ph type="title"/>
          </p:nvPr>
        </p:nvSpPr>
        <p:spPr>
          <a:xfrm>
            <a:off x="720000" y="1452200"/>
            <a:ext cx="1621200" cy="9936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700" name="Shape 700"/>
        <p:cNvGrpSpPr/>
        <p:nvPr/>
      </p:nvGrpSpPr>
      <p:grpSpPr>
        <a:xfrm>
          <a:off x="0" y="0"/>
          <a:ext cx="0" cy="0"/>
          <a:chOff x="0" y="0"/>
          <a:chExt cx="0" cy="0"/>
        </a:xfrm>
      </p:grpSpPr>
      <p:grpSp>
        <p:nvGrpSpPr>
          <p:cNvPr id="701" name="Google Shape;701;p24"/>
          <p:cNvGrpSpPr/>
          <p:nvPr/>
        </p:nvGrpSpPr>
        <p:grpSpPr>
          <a:xfrm>
            <a:off x="-1700" y="329"/>
            <a:ext cx="9147400" cy="5142843"/>
            <a:chOff x="238125" y="854700"/>
            <a:chExt cx="7142500" cy="4015650"/>
          </a:xfrm>
        </p:grpSpPr>
        <p:sp>
          <p:nvSpPr>
            <p:cNvPr id="702" name="Google Shape;702;p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21" name="Google Shape;721;p24"/>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22" name="Google Shape;722;p24"/>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txBox="1"/>
          <p:nvPr>
            <p:ph type="ctrTitle"/>
          </p:nvPr>
        </p:nvSpPr>
        <p:spPr>
          <a:xfrm>
            <a:off x="2351875" y="540000"/>
            <a:ext cx="4440300" cy="929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24" name="Google Shape;724;p24"/>
          <p:cNvSpPr txBox="1"/>
          <p:nvPr/>
        </p:nvSpPr>
        <p:spPr>
          <a:xfrm>
            <a:off x="2422213" y="37445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CREDITS: This presentation template was created by </a:t>
            </a:r>
            <a:r>
              <a:rPr b="0" i="0" lang="en" sz="1200" u="none" cap="none" strike="noStrike">
                <a:solidFill>
                  <a:schemeClr val="hlink"/>
                </a:solidFill>
                <a:uFill>
                  <a:noFill/>
                </a:uFill>
                <a:latin typeface="Arial"/>
                <a:ea typeface="Arial"/>
                <a:cs typeface="Arial"/>
                <a:sym typeface="Arial"/>
                <a:hlinkClick r:id="rId2"/>
              </a:rPr>
              <a:t>Slidesgo</a:t>
            </a:r>
            <a:r>
              <a:rPr b="0" i="0" lang="en" sz="1200" u="none" cap="none" strike="noStrike">
                <a:solidFill>
                  <a:schemeClr val="dk2"/>
                </a:solidFill>
                <a:latin typeface="Arial"/>
                <a:ea typeface="Arial"/>
                <a:cs typeface="Arial"/>
                <a:sym typeface="Arial"/>
              </a:rPr>
              <a:t>, including icons by </a:t>
            </a:r>
            <a:r>
              <a:rPr b="0" i="0" lang="en" sz="1200" u="none" cap="none" strike="noStrike">
                <a:solidFill>
                  <a:schemeClr val="hlink"/>
                </a:solidFill>
                <a:uFill>
                  <a:noFill/>
                </a:uFill>
                <a:latin typeface="Arial"/>
                <a:ea typeface="Arial"/>
                <a:cs typeface="Arial"/>
                <a:sym typeface="Arial"/>
                <a:hlinkClick r:id="rId3"/>
              </a:rPr>
              <a:t>Flaticon</a:t>
            </a:r>
            <a:r>
              <a:rPr b="0" i="0" lang="en" sz="1200" u="none" cap="none" strike="noStrike">
                <a:solidFill>
                  <a:schemeClr val="dk2"/>
                </a:solidFill>
                <a:latin typeface="Arial"/>
                <a:ea typeface="Arial"/>
                <a:cs typeface="Arial"/>
                <a:sym typeface="Arial"/>
              </a:rPr>
              <a:t>, and infographics &amp; images by </a:t>
            </a:r>
            <a:r>
              <a:rPr b="0" i="0" lang="en" sz="1200" u="none" cap="none" strike="noStrike">
                <a:solidFill>
                  <a:schemeClr val="hlink"/>
                </a:solidFill>
                <a:uFill>
                  <a:noFill/>
                </a:uFill>
                <a:latin typeface="Arial"/>
                <a:ea typeface="Arial"/>
                <a:cs typeface="Arial"/>
                <a:sym typeface="Arial"/>
                <a:hlinkClick r:id="rId4"/>
              </a:rPr>
              <a:t>Freepik</a:t>
            </a:r>
            <a:r>
              <a:rPr b="0" i="0" lang="en" sz="1200" u="none" cap="none" strike="noStrike">
                <a:solidFill>
                  <a:schemeClr val="dk2"/>
                </a:solidFill>
                <a:latin typeface="Arial"/>
                <a:ea typeface="Arial"/>
                <a:cs typeface="Arial"/>
                <a:sym typeface="Arial"/>
              </a:rPr>
              <a:t>. </a:t>
            </a:r>
            <a:endParaRPr b="0" i="0" sz="1200" u="none" cap="none" strike="noStrike">
              <a:solidFill>
                <a:schemeClr val="dk2"/>
              </a:solidFill>
              <a:latin typeface="Arial"/>
              <a:ea typeface="Arial"/>
              <a:cs typeface="Arial"/>
              <a:sym typeface="Arial"/>
            </a:endParaRPr>
          </a:p>
        </p:txBody>
      </p:sp>
      <p:sp>
        <p:nvSpPr>
          <p:cNvPr id="725" name="Google Shape;725;p24"/>
          <p:cNvSpPr txBox="1"/>
          <p:nvPr>
            <p:ph idx="1" type="subTitle"/>
          </p:nvPr>
        </p:nvSpPr>
        <p:spPr>
          <a:xfrm>
            <a:off x="2955600" y="2001450"/>
            <a:ext cx="3232800" cy="1778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2800"/>
              <a:buNone/>
              <a:defRPr>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726" name="Google Shape;726;p24"/>
          <p:cNvGrpSpPr/>
          <p:nvPr/>
        </p:nvGrpSpPr>
        <p:grpSpPr>
          <a:xfrm rot="697126">
            <a:off x="8218474" y="-369190"/>
            <a:ext cx="1305393" cy="1346461"/>
            <a:chOff x="1492000" y="427450"/>
            <a:chExt cx="1188000" cy="1225375"/>
          </a:xfrm>
        </p:grpSpPr>
        <p:sp>
          <p:nvSpPr>
            <p:cNvPr id="727" name="Google Shape;727;p24"/>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738" name="Shape 738"/>
        <p:cNvGrpSpPr/>
        <p:nvPr/>
      </p:nvGrpSpPr>
      <p:grpSpPr>
        <a:xfrm>
          <a:off x="0" y="0"/>
          <a:ext cx="0" cy="0"/>
          <a:chOff x="0" y="0"/>
          <a:chExt cx="0" cy="0"/>
        </a:xfrm>
      </p:grpSpPr>
      <p:grpSp>
        <p:nvGrpSpPr>
          <p:cNvPr id="739" name="Google Shape;739;p25"/>
          <p:cNvGrpSpPr/>
          <p:nvPr/>
        </p:nvGrpSpPr>
        <p:grpSpPr>
          <a:xfrm>
            <a:off x="-174525" y="-22399"/>
            <a:ext cx="9487164" cy="5193049"/>
            <a:chOff x="-174525" y="-22399"/>
            <a:chExt cx="9487164" cy="5193049"/>
          </a:xfrm>
        </p:grpSpPr>
        <p:sp>
          <p:nvSpPr>
            <p:cNvPr id="740" name="Google Shape;740;p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1" name="Google Shape;741;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74" name="Google Shape;774;p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775" name="Google Shape;775;p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6" name="Google Shape;776;p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7" name="Google Shape;777;p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8" name="Google Shape;778;p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779" name="Google Shape;779;p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780" name="Google Shape;780;p25"/>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81" name="Google Shape;781;p25"/>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82" name="Shape 78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78" name="Shape 78"/>
        <p:cNvGrpSpPr/>
        <p:nvPr/>
      </p:nvGrpSpPr>
      <p:grpSpPr>
        <a:xfrm>
          <a:off x="0" y="0"/>
          <a:ext cx="0" cy="0"/>
          <a:chOff x="0" y="0"/>
          <a:chExt cx="0" cy="0"/>
        </a:xfrm>
      </p:grpSpPr>
      <p:grpSp>
        <p:nvGrpSpPr>
          <p:cNvPr id="79" name="Google Shape;79;p4"/>
          <p:cNvGrpSpPr/>
          <p:nvPr/>
        </p:nvGrpSpPr>
        <p:grpSpPr>
          <a:xfrm>
            <a:off x="-174525" y="-22399"/>
            <a:ext cx="9487164" cy="5193049"/>
            <a:chOff x="-174525" y="-22399"/>
            <a:chExt cx="9487164" cy="5193049"/>
          </a:xfrm>
        </p:grpSpPr>
        <p:sp>
          <p:nvSpPr>
            <p:cNvPr id="80" name="Google Shape;80;p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1" name="Google Shape;81;p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82" name="Google Shape;82;p4"/>
            <p:cNvGrpSpPr/>
            <p:nvPr/>
          </p:nvGrpSpPr>
          <p:grpSpPr>
            <a:xfrm>
              <a:off x="263005" y="845117"/>
              <a:ext cx="3790149" cy="3960313"/>
              <a:chOff x="263005" y="845117"/>
              <a:chExt cx="3790149" cy="3960313"/>
            </a:xfrm>
          </p:grpSpPr>
          <p:sp>
            <p:nvSpPr>
              <p:cNvPr id="83" name="Google Shape;83;p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 name="Google Shape;98;p4"/>
            <p:cNvGrpSpPr/>
            <p:nvPr/>
          </p:nvGrpSpPr>
          <p:grpSpPr>
            <a:xfrm>
              <a:off x="5055305" y="845117"/>
              <a:ext cx="3790149" cy="3960313"/>
              <a:chOff x="263005" y="845117"/>
              <a:chExt cx="3790149" cy="3960313"/>
            </a:xfrm>
          </p:grpSpPr>
          <p:sp>
            <p:nvSpPr>
              <p:cNvPr id="99" name="Google Shape;99;p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4" name="Google Shape;114;p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5" name="Google Shape;115;p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6" name="Google Shape;116;p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7" name="Google Shape;117;p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 name="Google Shape;118;p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9" name="Google Shape;119;p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0" name="Google Shape;120;p4"/>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1" name="Google Shape;121;p4"/>
          <p:cNvSpPr txBox="1"/>
          <p:nvPr>
            <p:ph idx="1" type="subTitle"/>
          </p:nvPr>
        </p:nvSpPr>
        <p:spPr>
          <a:xfrm>
            <a:off x="906900" y="3292127"/>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2" name="Google Shape;122;p4"/>
          <p:cNvSpPr txBox="1"/>
          <p:nvPr>
            <p:ph idx="2" type="subTitle"/>
          </p:nvPr>
        </p:nvSpPr>
        <p:spPr>
          <a:xfrm>
            <a:off x="5676900" y="3292127"/>
            <a:ext cx="2506200" cy="34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3" name="Google Shape;123;p4"/>
          <p:cNvSpPr txBox="1"/>
          <p:nvPr>
            <p:ph idx="3" type="subTitle"/>
          </p:nvPr>
        </p:nvSpPr>
        <p:spPr>
          <a:xfrm>
            <a:off x="906900" y="1584571"/>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4" name="Google Shape;124;p4"/>
          <p:cNvSpPr txBox="1"/>
          <p:nvPr>
            <p:ph idx="4" type="subTitle"/>
          </p:nvPr>
        </p:nvSpPr>
        <p:spPr>
          <a:xfrm>
            <a:off x="5676900" y="1584571"/>
            <a:ext cx="2506200" cy="40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Arial"/>
                <a:ea typeface="Arial"/>
                <a:cs typeface="Arial"/>
                <a:sym typeface="Aria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5" name="Google Shape;125;p4"/>
          <p:cNvSpPr txBox="1"/>
          <p:nvPr>
            <p:ph idx="5" type="subTitle"/>
          </p:nvPr>
        </p:nvSpPr>
        <p:spPr>
          <a:xfrm>
            <a:off x="906900" y="2076621"/>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6" name="Google Shape;126;p4"/>
          <p:cNvSpPr txBox="1"/>
          <p:nvPr>
            <p:ph idx="6" type="subTitle"/>
          </p:nvPr>
        </p:nvSpPr>
        <p:spPr>
          <a:xfrm>
            <a:off x="5676900" y="2076621"/>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7" name="Google Shape;127;p4"/>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128" name="Google Shape;128;p4"/>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129" name="Shape 129"/>
        <p:cNvGrpSpPr/>
        <p:nvPr/>
      </p:nvGrpSpPr>
      <p:grpSpPr>
        <a:xfrm>
          <a:off x="0" y="0"/>
          <a:ext cx="0" cy="0"/>
          <a:chOff x="0" y="0"/>
          <a:chExt cx="0" cy="0"/>
        </a:xfrm>
      </p:grpSpPr>
      <p:grpSp>
        <p:nvGrpSpPr>
          <p:cNvPr id="130" name="Google Shape;130;p5"/>
          <p:cNvGrpSpPr/>
          <p:nvPr/>
        </p:nvGrpSpPr>
        <p:grpSpPr>
          <a:xfrm>
            <a:off x="-1700" y="329"/>
            <a:ext cx="9147400" cy="5142843"/>
            <a:chOff x="238125" y="854700"/>
            <a:chExt cx="7142500" cy="4015650"/>
          </a:xfrm>
        </p:grpSpPr>
        <p:sp>
          <p:nvSpPr>
            <p:cNvPr id="131" name="Google Shape;131;p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 name="Google Shape;153;p5"/>
          <p:cNvSpPr txBox="1"/>
          <p:nvPr>
            <p:ph idx="1" type="subTitle"/>
          </p:nvPr>
        </p:nvSpPr>
        <p:spPr>
          <a:xfrm>
            <a:off x="3983700" y="1758177"/>
            <a:ext cx="4440300" cy="972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4" name="Google Shape;154;p5"/>
          <p:cNvSpPr txBox="1"/>
          <p:nvPr>
            <p:ph type="ctrTitle"/>
          </p:nvPr>
        </p:nvSpPr>
        <p:spPr>
          <a:xfrm>
            <a:off x="5875800" y="2837502"/>
            <a:ext cx="2548200" cy="4617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55" name="Google Shape;155;p5"/>
          <p:cNvGrpSpPr/>
          <p:nvPr/>
        </p:nvGrpSpPr>
        <p:grpSpPr>
          <a:xfrm>
            <a:off x="7673759" y="-287513"/>
            <a:ext cx="788762" cy="861588"/>
            <a:chOff x="7673759" y="-287513"/>
            <a:chExt cx="788762" cy="861588"/>
          </a:xfrm>
        </p:grpSpPr>
        <p:grpSp>
          <p:nvGrpSpPr>
            <p:cNvPr id="156" name="Google Shape;156;p5"/>
            <p:cNvGrpSpPr/>
            <p:nvPr/>
          </p:nvGrpSpPr>
          <p:grpSpPr>
            <a:xfrm rot="350572">
              <a:off x="7712287" y="-253348"/>
              <a:ext cx="711705" cy="793257"/>
              <a:chOff x="6554696" y="509501"/>
              <a:chExt cx="711709" cy="793261"/>
            </a:xfrm>
          </p:grpSpPr>
          <p:sp>
            <p:nvSpPr>
              <p:cNvPr id="157" name="Google Shape;157;p5"/>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 name="Google Shape;159;p5"/>
            <p:cNvSpPr/>
            <p:nvPr/>
          </p:nvSpPr>
          <p:spPr>
            <a:xfrm rot="442426">
              <a:off x="8229710" y="-161880"/>
              <a:ext cx="102851" cy="551273"/>
            </a:xfrm>
            <a:prstGeom prst="roundRect">
              <a:avLst>
                <a:gd fmla="val 50000" name="adj"/>
              </a:avLst>
            </a:prstGeom>
            <a:solidFill>
              <a:schemeClr val="lt2">
                <a:alpha val="4666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160" name="Shape 160"/>
        <p:cNvGrpSpPr/>
        <p:nvPr/>
      </p:nvGrpSpPr>
      <p:grpSpPr>
        <a:xfrm>
          <a:off x="0" y="0"/>
          <a:ext cx="0" cy="0"/>
          <a:chOff x="0" y="0"/>
          <a:chExt cx="0" cy="0"/>
        </a:xfrm>
      </p:grpSpPr>
      <p:grpSp>
        <p:nvGrpSpPr>
          <p:cNvPr id="161" name="Google Shape;161;p6"/>
          <p:cNvGrpSpPr/>
          <p:nvPr/>
        </p:nvGrpSpPr>
        <p:grpSpPr>
          <a:xfrm>
            <a:off x="-1700" y="329"/>
            <a:ext cx="9147400" cy="5142843"/>
            <a:chOff x="238125" y="854700"/>
            <a:chExt cx="7142500" cy="4015650"/>
          </a:xfrm>
        </p:grpSpPr>
        <p:sp>
          <p:nvSpPr>
            <p:cNvPr id="162" name="Google Shape;162;p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6"/>
          <p:cNvSpPr txBox="1"/>
          <p:nvPr>
            <p:ph type="title"/>
          </p:nvPr>
        </p:nvSpPr>
        <p:spPr>
          <a:xfrm>
            <a:off x="5314275" y="982000"/>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5" name="Google Shape;185;p6"/>
          <p:cNvSpPr txBox="1"/>
          <p:nvPr>
            <p:ph idx="1" type="subTitle"/>
          </p:nvPr>
        </p:nvSpPr>
        <p:spPr>
          <a:xfrm>
            <a:off x="6241125" y="2642075"/>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6" name="Shape 186"/>
        <p:cNvGrpSpPr/>
        <p:nvPr/>
      </p:nvGrpSpPr>
      <p:grpSpPr>
        <a:xfrm>
          <a:off x="0" y="0"/>
          <a:ext cx="0" cy="0"/>
          <a:chOff x="0" y="0"/>
          <a:chExt cx="0" cy="0"/>
        </a:xfrm>
      </p:grpSpPr>
      <p:grpSp>
        <p:nvGrpSpPr>
          <p:cNvPr id="187" name="Google Shape;187;p7"/>
          <p:cNvGrpSpPr/>
          <p:nvPr/>
        </p:nvGrpSpPr>
        <p:grpSpPr>
          <a:xfrm>
            <a:off x="-1700" y="329"/>
            <a:ext cx="9147400" cy="5142843"/>
            <a:chOff x="238125" y="854700"/>
            <a:chExt cx="7142500" cy="4015650"/>
          </a:xfrm>
        </p:grpSpPr>
        <p:sp>
          <p:nvSpPr>
            <p:cNvPr id="188" name="Google Shape;188;p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7" name="Google Shape;207;p7"/>
          <p:cNvSpPr txBox="1"/>
          <p:nvPr>
            <p:ph type="title"/>
          </p:nvPr>
        </p:nvSpPr>
        <p:spPr>
          <a:xfrm>
            <a:off x="1061575" y="1371025"/>
            <a:ext cx="2808000" cy="7557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08" name="Google Shape;208;p7"/>
          <p:cNvSpPr txBox="1"/>
          <p:nvPr>
            <p:ph idx="1" type="body"/>
          </p:nvPr>
        </p:nvSpPr>
        <p:spPr>
          <a:xfrm>
            <a:off x="1061575" y="2618975"/>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209" name="Google Shape;209;p7"/>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10" name="Google Shape;210;p7"/>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211" name="Shape 211"/>
        <p:cNvGrpSpPr/>
        <p:nvPr/>
      </p:nvGrpSpPr>
      <p:grpSpPr>
        <a:xfrm>
          <a:off x="0" y="0"/>
          <a:ext cx="0" cy="0"/>
          <a:chOff x="0" y="0"/>
          <a:chExt cx="0" cy="0"/>
        </a:xfrm>
      </p:grpSpPr>
      <p:sp>
        <p:nvSpPr>
          <p:cNvPr id="212" name="Google Shape;212;p8"/>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grpSp>
        <p:nvGrpSpPr>
          <p:cNvPr id="213" name="Google Shape;213;p8"/>
          <p:cNvGrpSpPr/>
          <p:nvPr/>
        </p:nvGrpSpPr>
        <p:grpSpPr>
          <a:xfrm>
            <a:off x="-1700" y="329"/>
            <a:ext cx="9147400" cy="5142843"/>
            <a:chOff x="238125" y="854700"/>
            <a:chExt cx="7142500" cy="4015650"/>
          </a:xfrm>
        </p:grpSpPr>
        <p:sp>
          <p:nvSpPr>
            <p:cNvPr id="214" name="Google Shape;214;p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6" name="Shape 236"/>
        <p:cNvGrpSpPr/>
        <p:nvPr/>
      </p:nvGrpSpPr>
      <p:grpSpPr>
        <a:xfrm>
          <a:off x="0" y="0"/>
          <a:ext cx="0" cy="0"/>
          <a:chOff x="0" y="0"/>
          <a:chExt cx="0" cy="0"/>
        </a:xfrm>
      </p:grpSpPr>
      <p:grpSp>
        <p:nvGrpSpPr>
          <p:cNvPr id="237" name="Google Shape;237;p9"/>
          <p:cNvGrpSpPr/>
          <p:nvPr/>
        </p:nvGrpSpPr>
        <p:grpSpPr>
          <a:xfrm>
            <a:off x="-1700" y="329"/>
            <a:ext cx="9147400" cy="5142843"/>
            <a:chOff x="238125" y="854700"/>
            <a:chExt cx="7142500" cy="4015650"/>
          </a:xfrm>
        </p:grpSpPr>
        <p:sp>
          <p:nvSpPr>
            <p:cNvPr id="238" name="Google Shape;238;p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57" name="Google Shape;257;p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58" name="Google Shape;258;p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txBox="1"/>
          <p:nvPr>
            <p:ph hasCustomPrompt="1" type="title"/>
          </p:nvPr>
        </p:nvSpPr>
        <p:spPr>
          <a:xfrm>
            <a:off x="1768200" y="1629238"/>
            <a:ext cx="5607600" cy="13611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60" name="Google Shape;260;p9"/>
          <p:cNvSpPr txBox="1"/>
          <p:nvPr>
            <p:ph idx="1" type="body"/>
          </p:nvPr>
        </p:nvSpPr>
        <p:spPr>
          <a:xfrm>
            <a:off x="2710050" y="2850942"/>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1" name="Shape 261"/>
        <p:cNvGrpSpPr/>
        <p:nvPr/>
      </p:nvGrpSpPr>
      <p:grpSpPr>
        <a:xfrm>
          <a:off x="0" y="0"/>
          <a:ext cx="0" cy="0"/>
          <a:chOff x="0" y="0"/>
          <a:chExt cx="0" cy="0"/>
        </a:xfrm>
      </p:grpSpPr>
      <p:grpSp>
        <p:nvGrpSpPr>
          <p:cNvPr id="262" name="Google Shape;262;p10"/>
          <p:cNvGrpSpPr/>
          <p:nvPr/>
        </p:nvGrpSpPr>
        <p:grpSpPr>
          <a:xfrm>
            <a:off x="-1700" y="329"/>
            <a:ext cx="9147400" cy="5142843"/>
            <a:chOff x="238125" y="854700"/>
            <a:chExt cx="7142500" cy="4015650"/>
          </a:xfrm>
        </p:grpSpPr>
        <p:sp>
          <p:nvSpPr>
            <p:cNvPr id="263" name="Google Shape;263;p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82" name="Google Shape;282;p1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283" name="Google Shape;283;p10"/>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0"/>
          <p:cNvSpPr txBox="1"/>
          <p:nvPr>
            <p:ph type="title"/>
          </p:nvPr>
        </p:nvSpPr>
        <p:spPr>
          <a:xfrm>
            <a:off x="720000" y="540000"/>
            <a:ext cx="53634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calbournewatermill.co.uk/holiday-accommodation/luxury-eco-lodges/"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mailto:13JohnD@stbernadette.herts.sch.uk" TargetMode="External"/><Relationship Id="rId4" Type="http://schemas.openxmlformats.org/officeDocument/2006/relationships/hyperlink" Target="mailto:13JohnD@stbernadette.herts.sch.uk" TargetMode="External"/><Relationship Id="rId5" Type="http://schemas.openxmlformats.org/officeDocument/2006/relationships/hyperlink" Target="mailto:13JohnD@stbernadette.herts.sch.uk" TargetMode="External"/><Relationship Id="rId6" Type="http://schemas.openxmlformats.org/officeDocument/2006/relationships/hyperlink" Target="mailto:parents@stbernadette.herts.sch.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86" name="Shape 786"/>
        <p:cNvGrpSpPr/>
        <p:nvPr/>
      </p:nvGrpSpPr>
      <p:grpSpPr>
        <a:xfrm>
          <a:off x="0" y="0"/>
          <a:ext cx="0" cy="0"/>
          <a:chOff x="0" y="0"/>
          <a:chExt cx="0" cy="0"/>
        </a:xfrm>
      </p:grpSpPr>
      <p:sp>
        <p:nvSpPr>
          <p:cNvPr id="787" name="Google Shape;787;p27"/>
          <p:cNvSpPr txBox="1"/>
          <p:nvPr>
            <p:ph type="ctrTitle"/>
          </p:nvPr>
        </p:nvSpPr>
        <p:spPr>
          <a:xfrm>
            <a:off x="2351850" y="1906050"/>
            <a:ext cx="4440300" cy="1447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5200"/>
              <a:buNone/>
            </a:pPr>
            <a:r>
              <a:rPr lang="en"/>
              <a:t>Year 6 </a:t>
            </a:r>
            <a:endParaRPr/>
          </a:p>
          <a:p>
            <a:pPr indent="0" lvl="0" marL="0" rtl="0" algn="ctr">
              <a:lnSpc>
                <a:spcPct val="100000"/>
              </a:lnSpc>
              <a:spcBef>
                <a:spcPts val="0"/>
              </a:spcBef>
              <a:spcAft>
                <a:spcPts val="0"/>
              </a:spcAft>
              <a:buSzPts val="5200"/>
              <a:buNone/>
            </a:pPr>
            <a:r>
              <a:rPr lang="en"/>
              <a:t>Meet the Teacher</a:t>
            </a:r>
            <a:endParaRPr/>
          </a:p>
        </p:txBody>
      </p:sp>
      <p:cxnSp>
        <p:nvCxnSpPr>
          <p:cNvPr id="788" name="Google Shape;788;p27"/>
          <p:cNvCxnSpPr/>
          <p:nvPr/>
        </p:nvCxnSpPr>
        <p:spPr>
          <a:xfrm>
            <a:off x="549375" y="-15925"/>
            <a:ext cx="0" cy="5159400"/>
          </a:xfrm>
          <a:prstGeom prst="straightConnector1">
            <a:avLst/>
          </a:prstGeom>
          <a:noFill/>
          <a:ln cap="flat" cmpd="sng" w="19050">
            <a:solidFill>
              <a:schemeClr val="dk2"/>
            </a:solidFill>
            <a:prstDash val="solid"/>
            <a:round/>
            <a:headEnd len="sm" w="sm" type="none"/>
            <a:tailEnd len="sm" w="sm" type="none"/>
          </a:ln>
        </p:spPr>
      </p:cxnSp>
      <p:cxnSp>
        <p:nvCxnSpPr>
          <p:cNvPr id="789" name="Google Shape;789;p27"/>
          <p:cNvCxnSpPr/>
          <p:nvPr/>
        </p:nvCxnSpPr>
        <p:spPr>
          <a:xfrm>
            <a:off x="716575" y="-15925"/>
            <a:ext cx="0" cy="5159400"/>
          </a:xfrm>
          <a:prstGeom prst="straightConnector1">
            <a:avLst/>
          </a:prstGeom>
          <a:noFill/>
          <a:ln cap="flat" cmpd="sng" w="19050">
            <a:solidFill>
              <a:schemeClr val="dk2"/>
            </a:solidFill>
            <a:prstDash val="solid"/>
            <a:round/>
            <a:headEnd len="sm" w="sm" type="none"/>
            <a:tailEnd len="sm" w="sm" type="none"/>
          </a:ln>
        </p:spPr>
      </p:cxnSp>
      <p:grpSp>
        <p:nvGrpSpPr>
          <p:cNvPr id="790" name="Google Shape;790;p27"/>
          <p:cNvGrpSpPr/>
          <p:nvPr/>
        </p:nvGrpSpPr>
        <p:grpSpPr>
          <a:xfrm>
            <a:off x="4796078" y="4434972"/>
            <a:ext cx="2310700" cy="320922"/>
            <a:chOff x="1394800" y="3522000"/>
            <a:chExt cx="1048650" cy="138275"/>
          </a:xfrm>
        </p:grpSpPr>
        <p:sp>
          <p:nvSpPr>
            <p:cNvPr id="791" name="Google Shape;791;p27"/>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7"/>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7"/>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7"/>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7"/>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7"/>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7"/>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7"/>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7"/>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0" name="Google Shape;800;p27"/>
          <p:cNvSpPr/>
          <p:nvPr/>
        </p:nvSpPr>
        <p:spPr>
          <a:xfrm rot="489382">
            <a:off x="6587619" y="458135"/>
            <a:ext cx="932338" cy="512411"/>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1" name="Google Shape;801;p27"/>
          <p:cNvGrpSpPr/>
          <p:nvPr/>
        </p:nvGrpSpPr>
        <p:grpSpPr>
          <a:xfrm rot="6705569">
            <a:off x="797958" y="1349623"/>
            <a:ext cx="806638" cy="421735"/>
            <a:chOff x="1822875" y="1377000"/>
            <a:chExt cx="548075" cy="286550"/>
          </a:xfrm>
        </p:grpSpPr>
        <p:sp>
          <p:nvSpPr>
            <p:cNvPr id="802" name="Google Shape;802;p27"/>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7"/>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7"/>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7"/>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7"/>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7"/>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7"/>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7"/>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7"/>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grpSp>
        <p:nvGrpSpPr>
          <p:cNvPr id="1055" name="Google Shape;1055;p36"/>
          <p:cNvGrpSpPr/>
          <p:nvPr/>
        </p:nvGrpSpPr>
        <p:grpSpPr>
          <a:xfrm rot="807115">
            <a:off x="7274953" y="811732"/>
            <a:ext cx="1361493" cy="1602163"/>
            <a:chOff x="1857000" y="3245400"/>
            <a:chExt cx="1233825" cy="1186575"/>
          </a:xfrm>
        </p:grpSpPr>
        <p:sp>
          <p:nvSpPr>
            <p:cNvPr id="1056" name="Google Shape;1056;p36"/>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6"/>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6"/>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6"/>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6"/>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6"/>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2" name="Google Shape;1062;p36"/>
          <p:cNvSpPr txBox="1"/>
          <p:nvPr>
            <p:ph type="title"/>
          </p:nvPr>
        </p:nvSpPr>
        <p:spPr>
          <a:xfrm>
            <a:off x="684125" y="73075"/>
            <a:ext cx="6783600" cy="755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400"/>
              <a:buNone/>
            </a:pPr>
            <a:r>
              <a:rPr lang="en" sz="4100"/>
              <a:t>Y6 Curriculum Information</a:t>
            </a:r>
            <a:endParaRPr sz="4100"/>
          </a:p>
        </p:txBody>
      </p:sp>
      <p:sp>
        <p:nvSpPr>
          <p:cNvPr id="1063" name="Google Shape;1063;p36"/>
          <p:cNvSpPr txBox="1"/>
          <p:nvPr>
            <p:ph idx="1" type="body"/>
          </p:nvPr>
        </p:nvSpPr>
        <p:spPr>
          <a:xfrm>
            <a:off x="554100" y="1155225"/>
            <a:ext cx="6427800" cy="370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Comic Neue"/>
                <a:ea typeface="Comic Neue"/>
                <a:cs typeface="Comic Neue"/>
                <a:sym typeface="Comic Neue"/>
              </a:rPr>
              <a:t>Please see our Y6 Google Classroom page (under Y6 Resources) and the Y6 Class Page on the school website for handy information for parents and children such as:</a:t>
            </a:r>
            <a:endParaRPr b="1" sz="1800">
              <a:latin typeface="Comic Neue"/>
              <a:ea typeface="Comic Neue"/>
              <a:cs typeface="Comic Neue"/>
              <a:sym typeface="Comic Neue"/>
            </a:endParaRPr>
          </a:p>
          <a:p>
            <a:pPr indent="0" lvl="0" marL="0" rtl="0" algn="l">
              <a:lnSpc>
                <a:spcPct val="115000"/>
              </a:lnSpc>
              <a:spcBef>
                <a:spcPts val="0"/>
              </a:spcBef>
              <a:spcAft>
                <a:spcPts val="0"/>
              </a:spcAft>
              <a:buNone/>
            </a:pPr>
            <a:r>
              <a:t/>
            </a:r>
            <a:endParaRPr b="1" sz="1800">
              <a:latin typeface="Comic Neue"/>
              <a:ea typeface="Comic Neue"/>
              <a:cs typeface="Comic Neue"/>
              <a:sym typeface="Comic Neue"/>
            </a:endParaRPr>
          </a:p>
          <a:p>
            <a:pPr indent="-317500" lvl="0" marL="457200" rtl="0" algn="l">
              <a:lnSpc>
                <a:spcPct val="115000"/>
              </a:lnSpc>
              <a:spcBef>
                <a:spcPts val="0"/>
              </a:spcBef>
              <a:spcAft>
                <a:spcPts val="0"/>
              </a:spcAft>
              <a:buSzPts val="1400"/>
              <a:buFont typeface="Comic Neue"/>
              <a:buChar char="●"/>
            </a:pPr>
            <a:r>
              <a:rPr b="1" lang="en" sz="1800">
                <a:latin typeface="Comic Neue"/>
                <a:ea typeface="Comic Neue"/>
                <a:cs typeface="Comic Neue"/>
                <a:sym typeface="Comic Neue"/>
              </a:rPr>
              <a:t>Y3/4 and Y5/6 common exception word spellings</a:t>
            </a:r>
            <a:endParaRPr b="1" sz="1800">
              <a:latin typeface="Comic Neue"/>
              <a:ea typeface="Comic Neue"/>
              <a:cs typeface="Comic Neue"/>
              <a:sym typeface="Comic Neue"/>
            </a:endParaRPr>
          </a:p>
          <a:p>
            <a:pPr indent="-317500" lvl="0" marL="457200" rtl="0" algn="l">
              <a:lnSpc>
                <a:spcPct val="115000"/>
              </a:lnSpc>
              <a:spcBef>
                <a:spcPts val="0"/>
              </a:spcBef>
              <a:spcAft>
                <a:spcPts val="0"/>
              </a:spcAft>
              <a:buSzPts val="1400"/>
              <a:buFont typeface="Comic Neue"/>
              <a:buChar char="●"/>
            </a:pPr>
            <a:r>
              <a:rPr b="1" lang="en" sz="1800">
                <a:latin typeface="Comic Neue"/>
                <a:ea typeface="Comic Neue"/>
                <a:cs typeface="Comic Neue"/>
                <a:sym typeface="Comic Neue"/>
              </a:rPr>
              <a:t>Y6 objectives and expectations for Maths, Reading and Writing</a:t>
            </a:r>
            <a:endParaRPr b="1" sz="1800">
              <a:latin typeface="Comic Neue"/>
              <a:ea typeface="Comic Neue"/>
              <a:cs typeface="Comic Neue"/>
              <a:sym typeface="Comic Neue"/>
            </a:endParaRPr>
          </a:p>
          <a:p>
            <a:pPr indent="0" lvl="0" marL="0" rtl="0" algn="l">
              <a:lnSpc>
                <a:spcPct val="115000"/>
              </a:lnSpc>
              <a:spcBef>
                <a:spcPts val="1600"/>
              </a:spcBef>
              <a:spcAft>
                <a:spcPts val="0"/>
              </a:spcAft>
              <a:buSzPts val="1200"/>
              <a:buNone/>
            </a:pPr>
            <a:r>
              <a:rPr b="1" lang="en" sz="1900">
                <a:latin typeface="Comic Neue"/>
                <a:ea typeface="Comic Neue"/>
                <a:cs typeface="Comic Neue"/>
                <a:sym typeface="Comic Neue"/>
              </a:rPr>
              <a:t>Resources will be added throughout the year to support your child in the lead-up to SATs.</a:t>
            </a:r>
            <a:endParaRPr b="1" sz="1900">
              <a:latin typeface="Comic Neue"/>
              <a:ea typeface="Comic Neue"/>
              <a:cs typeface="Comic Neue"/>
              <a:sym typeface="Comic Neue"/>
            </a:endParaRPr>
          </a:p>
          <a:p>
            <a:pPr indent="0" lvl="0" marL="0" rtl="0" algn="l">
              <a:lnSpc>
                <a:spcPct val="115000"/>
              </a:lnSpc>
              <a:spcBef>
                <a:spcPts val="1600"/>
              </a:spcBef>
              <a:spcAft>
                <a:spcPts val="0"/>
              </a:spcAft>
              <a:buSzPts val="1200"/>
              <a:buNone/>
            </a:pPr>
            <a:r>
              <a:t/>
            </a:r>
            <a:endParaRPr sz="1700">
              <a:latin typeface="Arial"/>
              <a:ea typeface="Arial"/>
              <a:cs typeface="Arial"/>
              <a:sym typeface="Arial"/>
            </a:endParaRPr>
          </a:p>
          <a:p>
            <a:pPr indent="0" lvl="0" marL="0" rtl="0" algn="l">
              <a:lnSpc>
                <a:spcPct val="115000"/>
              </a:lnSpc>
              <a:spcBef>
                <a:spcPts val="1600"/>
              </a:spcBef>
              <a:spcAft>
                <a:spcPts val="1600"/>
              </a:spcAft>
              <a:buSzPts val="1200"/>
              <a:buNone/>
            </a:pPr>
            <a:r>
              <a:t/>
            </a:r>
            <a:endParaRPr sz="1700">
              <a:latin typeface="Arial"/>
              <a:ea typeface="Arial"/>
              <a:cs typeface="Arial"/>
              <a:sym typeface="Arial"/>
            </a:endParaRPr>
          </a:p>
        </p:txBody>
      </p:sp>
      <p:grpSp>
        <p:nvGrpSpPr>
          <p:cNvPr id="1064" name="Google Shape;1064;p36"/>
          <p:cNvGrpSpPr/>
          <p:nvPr/>
        </p:nvGrpSpPr>
        <p:grpSpPr>
          <a:xfrm rot="2551256">
            <a:off x="7474772" y="826434"/>
            <a:ext cx="795206" cy="1639110"/>
            <a:chOff x="2946667" y="3613768"/>
            <a:chExt cx="640047" cy="1096482"/>
          </a:xfrm>
        </p:grpSpPr>
        <p:sp>
          <p:nvSpPr>
            <p:cNvPr id="1065" name="Google Shape;1065;p36"/>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6"/>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6"/>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6"/>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6"/>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6"/>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6"/>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2" name="Google Shape;1072;p36"/>
          <p:cNvGrpSpPr/>
          <p:nvPr/>
        </p:nvGrpSpPr>
        <p:grpSpPr>
          <a:xfrm flipH="1">
            <a:off x="841583" y="438613"/>
            <a:ext cx="2383432" cy="176025"/>
            <a:chOff x="4345425" y="2175475"/>
            <a:chExt cx="800750" cy="176025"/>
          </a:xfrm>
        </p:grpSpPr>
        <p:sp>
          <p:nvSpPr>
            <p:cNvPr id="1073" name="Google Shape;1073;p3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5" name="Google Shape;1075;p36"/>
          <p:cNvGrpSpPr/>
          <p:nvPr/>
        </p:nvGrpSpPr>
        <p:grpSpPr>
          <a:xfrm rot="674499">
            <a:off x="6499662" y="3890100"/>
            <a:ext cx="2690806" cy="640874"/>
            <a:chOff x="3809875" y="1963175"/>
            <a:chExt cx="1923600" cy="492150"/>
          </a:xfrm>
        </p:grpSpPr>
        <p:sp>
          <p:nvSpPr>
            <p:cNvPr id="1076" name="Google Shape;1076;p3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7" name="Google Shape;1087;p36"/>
          <p:cNvGrpSpPr/>
          <p:nvPr/>
        </p:nvGrpSpPr>
        <p:grpSpPr>
          <a:xfrm rot="1386640">
            <a:off x="7902233" y="240051"/>
            <a:ext cx="806665" cy="421749"/>
            <a:chOff x="1822875" y="1377000"/>
            <a:chExt cx="548075" cy="286550"/>
          </a:xfrm>
        </p:grpSpPr>
        <p:sp>
          <p:nvSpPr>
            <p:cNvPr id="1088" name="Google Shape;1088;p36"/>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6"/>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6"/>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6"/>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6"/>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6"/>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6"/>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6"/>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6"/>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37"/>
          <p:cNvSpPr txBox="1"/>
          <p:nvPr>
            <p:ph type="title"/>
          </p:nvPr>
        </p:nvSpPr>
        <p:spPr>
          <a:xfrm>
            <a:off x="430325" y="1701850"/>
            <a:ext cx="2808000" cy="755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400"/>
              <a:buNone/>
            </a:pPr>
            <a:r>
              <a:rPr lang="en"/>
              <a:t>Isle of Wight</a:t>
            </a:r>
            <a:endParaRPr/>
          </a:p>
          <a:p>
            <a:pPr indent="0" lvl="0" marL="0" rtl="0" algn="ctr">
              <a:lnSpc>
                <a:spcPct val="100000"/>
              </a:lnSpc>
              <a:spcBef>
                <a:spcPts val="0"/>
              </a:spcBef>
              <a:spcAft>
                <a:spcPts val="0"/>
              </a:spcAft>
              <a:buSzPts val="2400"/>
              <a:buNone/>
            </a:pPr>
            <a:r>
              <a:rPr lang="en" sz="4000"/>
              <a:t> 20-24 May 2024</a:t>
            </a:r>
            <a:endParaRPr sz="4000"/>
          </a:p>
          <a:p>
            <a:pPr indent="0" lvl="0" marL="0" rtl="0" algn="ctr">
              <a:lnSpc>
                <a:spcPct val="100000"/>
              </a:lnSpc>
              <a:spcBef>
                <a:spcPts val="0"/>
              </a:spcBef>
              <a:spcAft>
                <a:spcPts val="0"/>
              </a:spcAft>
              <a:buSzPts val="2400"/>
              <a:buNone/>
            </a:pPr>
            <a:r>
              <a:rPr lang="en" sz="1200"/>
              <a:t>*likely to be around £430 which can be paid in instalments.  </a:t>
            </a:r>
            <a:endParaRPr sz="1200"/>
          </a:p>
        </p:txBody>
      </p:sp>
      <p:sp>
        <p:nvSpPr>
          <p:cNvPr id="1102" name="Google Shape;1102;p37"/>
          <p:cNvSpPr txBox="1"/>
          <p:nvPr/>
        </p:nvSpPr>
        <p:spPr>
          <a:xfrm>
            <a:off x="5088500" y="1090375"/>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highlight>
                  <a:srgbClr val="FFFFFF"/>
                </a:highlight>
                <a:latin typeface="Calibri"/>
                <a:ea typeface="Calibri"/>
                <a:cs typeface="Calibri"/>
                <a:sym typeface="Calibri"/>
                <a:hlinkClick r:id="rId3"/>
              </a:rPr>
              <a:t>https://www.calbournewatermill.co.uk/holiday-accommodation/luxury-eco-lodges/</a:t>
            </a:r>
            <a:endParaRPr b="0" i="0" sz="1400" u="none" cap="none" strike="noStrike">
              <a:solidFill>
                <a:srgbClr val="000000"/>
              </a:solidFill>
              <a:latin typeface="Arial"/>
              <a:ea typeface="Arial"/>
              <a:cs typeface="Arial"/>
              <a:sym typeface="Arial"/>
            </a:endParaRPr>
          </a:p>
        </p:txBody>
      </p:sp>
      <p:pic>
        <p:nvPicPr>
          <p:cNvPr id="1103" name="Google Shape;1103;p37"/>
          <p:cNvPicPr preferRelativeResize="0"/>
          <p:nvPr/>
        </p:nvPicPr>
        <p:blipFill rotWithShape="1">
          <a:blip r:embed="rId4">
            <a:alphaModFix/>
          </a:blip>
          <a:srcRect b="0" l="0" r="0" t="0"/>
          <a:stretch/>
        </p:blipFill>
        <p:spPr>
          <a:xfrm>
            <a:off x="3238325" y="1999050"/>
            <a:ext cx="5757350" cy="251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38"/>
          <p:cNvSpPr txBox="1"/>
          <p:nvPr>
            <p:ph type="title"/>
          </p:nvPr>
        </p:nvSpPr>
        <p:spPr>
          <a:xfrm>
            <a:off x="2576650" y="214075"/>
            <a:ext cx="3770100" cy="4887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4800"/>
              <a:buNone/>
            </a:pPr>
            <a:r>
              <a:rPr lang="en"/>
              <a:t>How you can support your child in Year 6</a:t>
            </a:r>
            <a:endParaRPr/>
          </a:p>
        </p:txBody>
      </p:sp>
      <p:grpSp>
        <p:nvGrpSpPr>
          <p:cNvPr id="1109" name="Google Shape;1109;p38"/>
          <p:cNvGrpSpPr/>
          <p:nvPr/>
        </p:nvGrpSpPr>
        <p:grpSpPr>
          <a:xfrm rot="340145">
            <a:off x="3532791" y="2015854"/>
            <a:ext cx="2078423" cy="585858"/>
            <a:chOff x="4345425" y="2175475"/>
            <a:chExt cx="800750" cy="176025"/>
          </a:xfrm>
        </p:grpSpPr>
        <p:sp>
          <p:nvSpPr>
            <p:cNvPr id="1110" name="Google Shape;1110;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2" name="Google Shape;1112;p38"/>
          <p:cNvSpPr txBox="1"/>
          <p:nvPr/>
        </p:nvSpPr>
        <p:spPr>
          <a:xfrm>
            <a:off x="3380550" y="2597600"/>
            <a:ext cx="23829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Ensure that your child reads regularly and for sustained periods at home and listen to them if possible.  </a:t>
            </a:r>
            <a:endParaRPr b="0" i="0" sz="1600" u="none" cap="none" strike="noStrike">
              <a:solidFill>
                <a:schemeClr val="dk2"/>
              </a:solidFill>
              <a:latin typeface="Arial"/>
              <a:ea typeface="Arial"/>
              <a:cs typeface="Arial"/>
              <a:sym typeface="Arial"/>
            </a:endParaRPr>
          </a:p>
        </p:txBody>
      </p:sp>
      <p:sp>
        <p:nvSpPr>
          <p:cNvPr id="1113" name="Google Shape;1113;p38"/>
          <p:cNvSpPr txBox="1"/>
          <p:nvPr/>
        </p:nvSpPr>
        <p:spPr>
          <a:xfrm>
            <a:off x="3318900" y="2064875"/>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Reading</a:t>
            </a:r>
            <a:endParaRPr b="1" i="0" sz="2000" u="none" cap="none" strike="noStrike">
              <a:solidFill>
                <a:schemeClr val="dk1"/>
              </a:solidFill>
              <a:latin typeface="Arial"/>
              <a:ea typeface="Arial"/>
              <a:cs typeface="Arial"/>
              <a:sym typeface="Arial"/>
            </a:endParaRPr>
          </a:p>
        </p:txBody>
      </p:sp>
      <p:grpSp>
        <p:nvGrpSpPr>
          <p:cNvPr id="1114" name="Google Shape;1114;p38"/>
          <p:cNvGrpSpPr/>
          <p:nvPr/>
        </p:nvGrpSpPr>
        <p:grpSpPr>
          <a:xfrm rot="834041">
            <a:off x="1443633" y="2788265"/>
            <a:ext cx="1058935" cy="585362"/>
            <a:chOff x="4345425" y="2175475"/>
            <a:chExt cx="800750" cy="176025"/>
          </a:xfrm>
        </p:grpSpPr>
        <p:sp>
          <p:nvSpPr>
            <p:cNvPr id="1115" name="Google Shape;1115;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7" name="Google Shape;1117;p38"/>
          <p:cNvGrpSpPr/>
          <p:nvPr/>
        </p:nvGrpSpPr>
        <p:grpSpPr>
          <a:xfrm rot="834077">
            <a:off x="6602479" y="2807927"/>
            <a:ext cx="1195543" cy="585362"/>
            <a:chOff x="4345425" y="2175475"/>
            <a:chExt cx="800750" cy="176025"/>
          </a:xfrm>
        </p:grpSpPr>
        <p:sp>
          <p:nvSpPr>
            <p:cNvPr id="1118" name="Google Shape;1118;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0" name="Google Shape;1120;p38"/>
          <p:cNvSpPr txBox="1"/>
          <p:nvPr/>
        </p:nvSpPr>
        <p:spPr>
          <a:xfrm>
            <a:off x="5979450" y="3372979"/>
            <a:ext cx="23829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Help your child to be ready for their learning with the correct equipment, PE kit, water bottle, etc.</a:t>
            </a:r>
            <a:endParaRPr b="0" i="0" sz="1600" u="none" cap="none" strike="noStrike">
              <a:solidFill>
                <a:schemeClr val="dk2"/>
              </a:solidFill>
              <a:latin typeface="Arial"/>
              <a:ea typeface="Arial"/>
              <a:cs typeface="Arial"/>
              <a:sym typeface="Arial"/>
            </a:endParaRPr>
          </a:p>
        </p:txBody>
      </p:sp>
      <p:sp>
        <p:nvSpPr>
          <p:cNvPr id="1121" name="Google Shape;1121;p38"/>
          <p:cNvSpPr txBox="1"/>
          <p:nvPr/>
        </p:nvSpPr>
        <p:spPr>
          <a:xfrm>
            <a:off x="5917800" y="2840254"/>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Organisation</a:t>
            </a:r>
            <a:endParaRPr b="1" i="0" sz="2000" u="none" cap="none" strike="noStrike">
              <a:solidFill>
                <a:schemeClr val="dk1"/>
              </a:solidFill>
              <a:latin typeface="Arial"/>
              <a:ea typeface="Arial"/>
              <a:cs typeface="Arial"/>
              <a:sym typeface="Arial"/>
            </a:endParaRPr>
          </a:p>
        </p:txBody>
      </p:sp>
      <p:sp>
        <p:nvSpPr>
          <p:cNvPr id="1122" name="Google Shape;1122;p38"/>
          <p:cNvSpPr txBox="1"/>
          <p:nvPr/>
        </p:nvSpPr>
        <p:spPr>
          <a:xfrm>
            <a:off x="700300" y="3369775"/>
            <a:ext cx="2574000" cy="90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Support and encourage children to complete homework tasks to a high standard and on time.  If possible, complete over the weekend.</a:t>
            </a:r>
            <a:endParaRPr b="0" i="0" sz="1600" u="none" cap="none" strike="noStrike">
              <a:solidFill>
                <a:schemeClr val="dk2"/>
              </a:solidFill>
              <a:latin typeface="Arial"/>
              <a:ea typeface="Arial"/>
              <a:cs typeface="Arial"/>
              <a:sym typeface="Arial"/>
            </a:endParaRPr>
          </a:p>
        </p:txBody>
      </p:sp>
      <p:sp>
        <p:nvSpPr>
          <p:cNvPr id="1123" name="Google Shape;1123;p38"/>
          <p:cNvSpPr txBox="1"/>
          <p:nvPr/>
        </p:nvSpPr>
        <p:spPr>
          <a:xfrm>
            <a:off x="720000" y="2837054"/>
            <a:ext cx="2506200" cy="40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Homework</a:t>
            </a:r>
            <a:endParaRPr b="1" i="0" sz="2000" u="none" cap="none" strike="noStrike">
              <a:solidFill>
                <a:schemeClr val="dk1"/>
              </a:solidFill>
              <a:latin typeface="Arial"/>
              <a:ea typeface="Arial"/>
              <a:cs typeface="Arial"/>
              <a:sym typeface="Arial"/>
            </a:endParaRPr>
          </a:p>
        </p:txBody>
      </p:sp>
      <p:sp>
        <p:nvSpPr>
          <p:cNvPr id="1124" name="Google Shape;1124;p38"/>
          <p:cNvSpPr/>
          <p:nvPr/>
        </p:nvSpPr>
        <p:spPr>
          <a:xfrm>
            <a:off x="4323938" y="1443900"/>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8"/>
          <p:cNvSpPr/>
          <p:nvPr/>
        </p:nvSpPr>
        <p:spPr>
          <a:xfrm>
            <a:off x="6952175" y="2219279"/>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8"/>
          <p:cNvSpPr/>
          <p:nvPr/>
        </p:nvSpPr>
        <p:spPr>
          <a:xfrm>
            <a:off x="1695725" y="2216079"/>
            <a:ext cx="496125" cy="459050"/>
          </a:xfrm>
          <a:custGeom>
            <a:rect b="b" l="l" r="r" t="t"/>
            <a:pathLst>
              <a:path extrusionOk="0" h="18362" w="19845">
                <a:moveTo>
                  <a:pt x="12101" y="287"/>
                </a:moveTo>
                <a:lnTo>
                  <a:pt x="12101" y="287"/>
                </a:lnTo>
                <a:cubicBezTo>
                  <a:pt x="12885" y="1086"/>
                  <a:pt x="12744" y="2653"/>
                  <a:pt x="12885" y="3735"/>
                </a:cubicBezTo>
                <a:cubicBezTo>
                  <a:pt x="12916" y="3970"/>
                  <a:pt x="12963" y="4221"/>
                  <a:pt x="12994" y="4456"/>
                </a:cubicBezTo>
                <a:cubicBezTo>
                  <a:pt x="12979" y="4425"/>
                  <a:pt x="12979" y="4393"/>
                  <a:pt x="12979" y="4378"/>
                </a:cubicBezTo>
                <a:cubicBezTo>
                  <a:pt x="12822" y="3657"/>
                  <a:pt x="12712" y="2951"/>
                  <a:pt x="12587" y="2230"/>
                </a:cubicBezTo>
                <a:cubicBezTo>
                  <a:pt x="12477" y="1588"/>
                  <a:pt x="12430" y="851"/>
                  <a:pt x="12101" y="287"/>
                </a:cubicBezTo>
                <a:close/>
                <a:moveTo>
                  <a:pt x="862" y="7936"/>
                </a:moveTo>
                <a:lnTo>
                  <a:pt x="862" y="7936"/>
                </a:lnTo>
                <a:cubicBezTo>
                  <a:pt x="2728" y="8923"/>
                  <a:pt x="4593" y="9926"/>
                  <a:pt x="6458" y="10930"/>
                </a:cubicBezTo>
                <a:cubicBezTo>
                  <a:pt x="6458" y="10930"/>
                  <a:pt x="6474" y="10930"/>
                  <a:pt x="6474" y="10945"/>
                </a:cubicBezTo>
                <a:cubicBezTo>
                  <a:pt x="6443" y="11102"/>
                  <a:pt x="6411" y="11259"/>
                  <a:pt x="6380" y="11431"/>
                </a:cubicBezTo>
                <a:cubicBezTo>
                  <a:pt x="6380" y="11431"/>
                  <a:pt x="6380" y="11415"/>
                  <a:pt x="6380" y="11415"/>
                </a:cubicBezTo>
                <a:cubicBezTo>
                  <a:pt x="5627" y="10757"/>
                  <a:pt x="4671" y="10303"/>
                  <a:pt x="3825" y="9785"/>
                </a:cubicBezTo>
                <a:cubicBezTo>
                  <a:pt x="3370" y="9503"/>
                  <a:pt x="2916" y="9237"/>
                  <a:pt x="2446" y="8970"/>
                </a:cubicBezTo>
                <a:cubicBezTo>
                  <a:pt x="2179" y="8798"/>
                  <a:pt x="1051" y="8296"/>
                  <a:pt x="862" y="7936"/>
                </a:cubicBezTo>
                <a:close/>
                <a:moveTo>
                  <a:pt x="18998" y="8751"/>
                </a:moveTo>
                <a:lnTo>
                  <a:pt x="18998" y="8751"/>
                </a:lnTo>
                <a:cubicBezTo>
                  <a:pt x="18559" y="9409"/>
                  <a:pt x="16944" y="10256"/>
                  <a:pt x="16600" y="10506"/>
                </a:cubicBezTo>
                <a:cubicBezTo>
                  <a:pt x="15878" y="10992"/>
                  <a:pt x="15095" y="11431"/>
                  <a:pt x="14452" y="12027"/>
                </a:cubicBezTo>
                <a:cubicBezTo>
                  <a:pt x="14421" y="11886"/>
                  <a:pt x="14405" y="11760"/>
                  <a:pt x="14389" y="11619"/>
                </a:cubicBezTo>
                <a:cubicBezTo>
                  <a:pt x="15988" y="10773"/>
                  <a:pt x="17524" y="9801"/>
                  <a:pt x="18998" y="8751"/>
                </a:cubicBezTo>
                <a:close/>
                <a:moveTo>
                  <a:pt x="14860" y="12199"/>
                </a:moveTo>
                <a:lnTo>
                  <a:pt x="14860" y="12199"/>
                </a:lnTo>
                <a:cubicBezTo>
                  <a:pt x="14766" y="12842"/>
                  <a:pt x="14719" y="13500"/>
                  <a:pt x="14687" y="14143"/>
                </a:cubicBezTo>
                <a:cubicBezTo>
                  <a:pt x="14640" y="13563"/>
                  <a:pt x="14578" y="12967"/>
                  <a:pt x="14499" y="12387"/>
                </a:cubicBezTo>
                <a:lnTo>
                  <a:pt x="14515" y="12387"/>
                </a:lnTo>
                <a:cubicBezTo>
                  <a:pt x="14625" y="12325"/>
                  <a:pt x="14734" y="12262"/>
                  <a:pt x="14860" y="12199"/>
                </a:cubicBezTo>
                <a:close/>
                <a:moveTo>
                  <a:pt x="11913" y="835"/>
                </a:moveTo>
                <a:cubicBezTo>
                  <a:pt x="11882" y="1791"/>
                  <a:pt x="12211" y="2920"/>
                  <a:pt x="12367" y="3782"/>
                </a:cubicBezTo>
                <a:cubicBezTo>
                  <a:pt x="12587" y="4973"/>
                  <a:pt x="12853" y="6196"/>
                  <a:pt x="13183" y="7371"/>
                </a:cubicBezTo>
                <a:cubicBezTo>
                  <a:pt x="13073" y="7403"/>
                  <a:pt x="13041" y="7607"/>
                  <a:pt x="13183" y="7622"/>
                </a:cubicBezTo>
                <a:cubicBezTo>
                  <a:pt x="13198" y="7638"/>
                  <a:pt x="13230" y="7638"/>
                  <a:pt x="13245" y="7638"/>
                </a:cubicBezTo>
                <a:cubicBezTo>
                  <a:pt x="13261" y="7654"/>
                  <a:pt x="13261" y="7654"/>
                  <a:pt x="13261" y="7669"/>
                </a:cubicBezTo>
                <a:cubicBezTo>
                  <a:pt x="13279" y="7723"/>
                  <a:pt x="13322" y="7751"/>
                  <a:pt x="13364" y="7751"/>
                </a:cubicBezTo>
                <a:cubicBezTo>
                  <a:pt x="13397" y="7751"/>
                  <a:pt x="13429" y="7734"/>
                  <a:pt x="13449" y="7701"/>
                </a:cubicBezTo>
                <a:cubicBezTo>
                  <a:pt x="13465" y="7685"/>
                  <a:pt x="13465" y="7685"/>
                  <a:pt x="13465" y="7685"/>
                </a:cubicBezTo>
                <a:cubicBezTo>
                  <a:pt x="13496" y="7685"/>
                  <a:pt x="13543" y="7685"/>
                  <a:pt x="13574" y="7701"/>
                </a:cubicBezTo>
                <a:cubicBezTo>
                  <a:pt x="13614" y="7750"/>
                  <a:pt x="13677" y="7774"/>
                  <a:pt x="13746" y="7774"/>
                </a:cubicBezTo>
                <a:cubicBezTo>
                  <a:pt x="13788" y="7774"/>
                  <a:pt x="13831" y="7765"/>
                  <a:pt x="13872" y="7748"/>
                </a:cubicBezTo>
                <a:cubicBezTo>
                  <a:pt x="15408" y="8030"/>
                  <a:pt x="16960" y="8218"/>
                  <a:pt x="18512" y="8484"/>
                </a:cubicBezTo>
                <a:cubicBezTo>
                  <a:pt x="16960" y="9566"/>
                  <a:pt x="15346" y="10538"/>
                  <a:pt x="13684" y="11431"/>
                </a:cubicBezTo>
                <a:cubicBezTo>
                  <a:pt x="13429" y="11566"/>
                  <a:pt x="13577" y="11903"/>
                  <a:pt x="13810" y="11903"/>
                </a:cubicBezTo>
                <a:cubicBezTo>
                  <a:pt x="13820" y="11903"/>
                  <a:pt x="13830" y="11903"/>
                  <a:pt x="13841" y="11901"/>
                </a:cubicBezTo>
                <a:cubicBezTo>
                  <a:pt x="14029" y="13406"/>
                  <a:pt x="14139" y="14895"/>
                  <a:pt x="14154" y="16416"/>
                </a:cubicBezTo>
                <a:cubicBezTo>
                  <a:pt x="12869" y="15099"/>
                  <a:pt x="11568" y="13767"/>
                  <a:pt x="10220" y="12513"/>
                </a:cubicBezTo>
                <a:cubicBezTo>
                  <a:pt x="10164" y="12457"/>
                  <a:pt x="10096" y="12429"/>
                  <a:pt x="10029" y="12429"/>
                </a:cubicBezTo>
                <a:cubicBezTo>
                  <a:pt x="9946" y="12429"/>
                  <a:pt x="9865" y="12473"/>
                  <a:pt x="9813" y="12560"/>
                </a:cubicBezTo>
                <a:cubicBezTo>
                  <a:pt x="8778" y="14190"/>
                  <a:pt x="7446" y="15616"/>
                  <a:pt x="5941" y="16807"/>
                </a:cubicBezTo>
                <a:cubicBezTo>
                  <a:pt x="6427" y="14864"/>
                  <a:pt x="6866" y="12842"/>
                  <a:pt x="6913" y="10867"/>
                </a:cubicBezTo>
                <a:cubicBezTo>
                  <a:pt x="6913" y="10788"/>
                  <a:pt x="6881" y="10741"/>
                  <a:pt x="6834" y="10710"/>
                </a:cubicBezTo>
                <a:cubicBezTo>
                  <a:pt x="6834" y="10632"/>
                  <a:pt x="6803" y="10553"/>
                  <a:pt x="6709" y="10506"/>
                </a:cubicBezTo>
                <a:cubicBezTo>
                  <a:pt x="4953" y="9582"/>
                  <a:pt x="3198" y="8657"/>
                  <a:pt x="1442" y="7732"/>
                </a:cubicBezTo>
                <a:cubicBezTo>
                  <a:pt x="3621" y="7513"/>
                  <a:pt x="5831" y="7309"/>
                  <a:pt x="8010" y="6980"/>
                </a:cubicBezTo>
                <a:cubicBezTo>
                  <a:pt x="8044" y="7014"/>
                  <a:pt x="8088" y="7039"/>
                  <a:pt x="8134" y="7039"/>
                </a:cubicBezTo>
                <a:cubicBezTo>
                  <a:pt x="8171" y="7039"/>
                  <a:pt x="8210" y="7022"/>
                  <a:pt x="8245" y="6980"/>
                </a:cubicBezTo>
                <a:cubicBezTo>
                  <a:pt x="9092" y="5961"/>
                  <a:pt x="9718" y="4738"/>
                  <a:pt x="10361" y="3594"/>
                </a:cubicBezTo>
                <a:cubicBezTo>
                  <a:pt x="10863" y="2732"/>
                  <a:pt x="11521" y="1807"/>
                  <a:pt x="11913" y="835"/>
                </a:cubicBezTo>
                <a:close/>
                <a:moveTo>
                  <a:pt x="6537" y="17027"/>
                </a:moveTo>
                <a:cubicBezTo>
                  <a:pt x="6270" y="17293"/>
                  <a:pt x="6004" y="17560"/>
                  <a:pt x="5737" y="17826"/>
                </a:cubicBezTo>
                <a:cubicBezTo>
                  <a:pt x="5706" y="17795"/>
                  <a:pt x="5675" y="17748"/>
                  <a:pt x="5659" y="17716"/>
                </a:cubicBezTo>
                <a:cubicBezTo>
                  <a:pt x="5957" y="17497"/>
                  <a:pt x="6254" y="17262"/>
                  <a:pt x="6537" y="17027"/>
                </a:cubicBezTo>
                <a:close/>
                <a:moveTo>
                  <a:pt x="12113" y="1"/>
                </a:moveTo>
                <a:cubicBezTo>
                  <a:pt x="12099" y="1"/>
                  <a:pt x="12083" y="6"/>
                  <a:pt x="12070" y="20"/>
                </a:cubicBezTo>
                <a:cubicBezTo>
                  <a:pt x="11223" y="882"/>
                  <a:pt x="10706" y="2168"/>
                  <a:pt x="10079" y="3202"/>
                </a:cubicBezTo>
                <a:cubicBezTo>
                  <a:pt x="9405" y="4315"/>
                  <a:pt x="8590" y="5412"/>
                  <a:pt x="8026" y="6588"/>
                </a:cubicBezTo>
                <a:lnTo>
                  <a:pt x="8010" y="6588"/>
                </a:lnTo>
                <a:cubicBezTo>
                  <a:pt x="5565" y="6760"/>
                  <a:pt x="3135" y="7105"/>
                  <a:pt x="706" y="7371"/>
                </a:cubicBezTo>
                <a:cubicBezTo>
                  <a:pt x="549" y="7387"/>
                  <a:pt x="424" y="7575"/>
                  <a:pt x="502" y="7716"/>
                </a:cubicBezTo>
                <a:cubicBezTo>
                  <a:pt x="0" y="8249"/>
                  <a:pt x="1693" y="9017"/>
                  <a:pt x="1881" y="9143"/>
                </a:cubicBezTo>
                <a:cubicBezTo>
                  <a:pt x="3261" y="10005"/>
                  <a:pt x="4671" y="11149"/>
                  <a:pt x="6176" y="11745"/>
                </a:cubicBezTo>
                <a:cubicBezTo>
                  <a:pt x="6202" y="11751"/>
                  <a:pt x="6225" y="11755"/>
                  <a:pt x="6247" y="11755"/>
                </a:cubicBezTo>
                <a:cubicBezTo>
                  <a:pt x="6278" y="11755"/>
                  <a:pt x="6305" y="11747"/>
                  <a:pt x="6333" y="11729"/>
                </a:cubicBezTo>
                <a:lnTo>
                  <a:pt x="6333" y="11729"/>
                </a:lnTo>
                <a:cubicBezTo>
                  <a:pt x="5972" y="13641"/>
                  <a:pt x="5690" y="15553"/>
                  <a:pt x="5189" y="17434"/>
                </a:cubicBezTo>
                <a:cubicBezTo>
                  <a:pt x="5173" y="17528"/>
                  <a:pt x="5204" y="17622"/>
                  <a:pt x="5267" y="17701"/>
                </a:cubicBezTo>
                <a:cubicBezTo>
                  <a:pt x="5330" y="17889"/>
                  <a:pt x="5424" y="18077"/>
                  <a:pt x="5518" y="18249"/>
                </a:cubicBezTo>
                <a:cubicBezTo>
                  <a:pt x="5552" y="18327"/>
                  <a:pt x="5620" y="18362"/>
                  <a:pt x="5692" y="18362"/>
                </a:cubicBezTo>
                <a:cubicBezTo>
                  <a:pt x="5751" y="18362"/>
                  <a:pt x="5813" y="18339"/>
                  <a:pt x="5863" y="18296"/>
                </a:cubicBezTo>
                <a:cubicBezTo>
                  <a:pt x="7524" y="16854"/>
                  <a:pt x="9029" y="15193"/>
                  <a:pt x="10424" y="13484"/>
                </a:cubicBezTo>
                <a:cubicBezTo>
                  <a:pt x="11678" y="14817"/>
                  <a:pt x="12979" y="16102"/>
                  <a:pt x="14248" y="17403"/>
                </a:cubicBezTo>
                <a:cubicBezTo>
                  <a:pt x="14311" y="17466"/>
                  <a:pt x="14405" y="17481"/>
                  <a:pt x="14483" y="17481"/>
                </a:cubicBezTo>
                <a:cubicBezTo>
                  <a:pt x="14515" y="17497"/>
                  <a:pt x="14546" y="17513"/>
                  <a:pt x="14593" y="17513"/>
                </a:cubicBezTo>
                <a:lnTo>
                  <a:pt x="14687" y="17513"/>
                </a:lnTo>
                <a:cubicBezTo>
                  <a:pt x="14813" y="17513"/>
                  <a:pt x="14922" y="17434"/>
                  <a:pt x="14954" y="17309"/>
                </a:cubicBezTo>
                <a:cubicBezTo>
                  <a:pt x="15220" y="16572"/>
                  <a:pt x="15110" y="15585"/>
                  <a:pt x="15142" y="14785"/>
                </a:cubicBezTo>
                <a:cubicBezTo>
                  <a:pt x="15173" y="13876"/>
                  <a:pt x="15252" y="12936"/>
                  <a:pt x="15189" y="12027"/>
                </a:cubicBezTo>
                <a:cubicBezTo>
                  <a:pt x="16364" y="11337"/>
                  <a:pt x="17477" y="10381"/>
                  <a:pt x="18574" y="9613"/>
                </a:cubicBezTo>
                <a:cubicBezTo>
                  <a:pt x="19029" y="9299"/>
                  <a:pt x="19844" y="8860"/>
                  <a:pt x="19390" y="8281"/>
                </a:cubicBezTo>
                <a:cubicBezTo>
                  <a:pt x="19374" y="8202"/>
                  <a:pt x="19327" y="8124"/>
                  <a:pt x="19217" y="8108"/>
                </a:cubicBezTo>
                <a:cubicBezTo>
                  <a:pt x="17509" y="7795"/>
                  <a:pt x="15753" y="7465"/>
                  <a:pt x="14013" y="7387"/>
                </a:cubicBezTo>
                <a:cubicBezTo>
                  <a:pt x="13590" y="5553"/>
                  <a:pt x="13292" y="3704"/>
                  <a:pt x="13088" y="1838"/>
                </a:cubicBezTo>
                <a:cubicBezTo>
                  <a:pt x="13045" y="1360"/>
                  <a:pt x="13001" y="89"/>
                  <a:pt x="12324" y="89"/>
                </a:cubicBezTo>
                <a:cubicBezTo>
                  <a:pt x="12270" y="89"/>
                  <a:pt x="12211" y="97"/>
                  <a:pt x="12148" y="114"/>
                </a:cubicBezTo>
                <a:cubicBezTo>
                  <a:pt x="12148" y="99"/>
                  <a:pt x="12164" y="83"/>
                  <a:pt x="12164" y="67"/>
                </a:cubicBezTo>
                <a:cubicBezTo>
                  <a:pt x="12175" y="34"/>
                  <a:pt x="12147" y="1"/>
                  <a:pt x="121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7" name="Google Shape;1127;p38"/>
          <p:cNvGrpSpPr/>
          <p:nvPr/>
        </p:nvGrpSpPr>
        <p:grpSpPr>
          <a:xfrm flipH="1">
            <a:off x="3018953" y="472596"/>
            <a:ext cx="2806148" cy="424255"/>
            <a:chOff x="4345425" y="2175475"/>
            <a:chExt cx="800750" cy="176025"/>
          </a:xfrm>
        </p:grpSpPr>
        <p:sp>
          <p:nvSpPr>
            <p:cNvPr id="1128" name="Google Shape;1128;p3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0" name="Google Shape;1130;p38"/>
          <p:cNvGrpSpPr/>
          <p:nvPr/>
        </p:nvGrpSpPr>
        <p:grpSpPr>
          <a:xfrm>
            <a:off x="-152797" y="472609"/>
            <a:ext cx="1745583" cy="230173"/>
            <a:chOff x="1394800" y="3522000"/>
            <a:chExt cx="1048650" cy="138275"/>
          </a:xfrm>
        </p:grpSpPr>
        <p:sp>
          <p:nvSpPr>
            <p:cNvPr id="1131" name="Google Shape;1131;p38"/>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8"/>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8"/>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8"/>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8"/>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8"/>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8"/>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8"/>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8"/>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0" name="Google Shape;1140;p38"/>
          <p:cNvGrpSpPr/>
          <p:nvPr/>
        </p:nvGrpSpPr>
        <p:grpSpPr>
          <a:xfrm>
            <a:off x="4172018" y="4196675"/>
            <a:ext cx="806657" cy="421744"/>
            <a:chOff x="1822875" y="1377000"/>
            <a:chExt cx="548075" cy="286550"/>
          </a:xfrm>
        </p:grpSpPr>
        <p:sp>
          <p:nvSpPr>
            <p:cNvPr id="1141" name="Google Shape;1141;p38"/>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8"/>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8"/>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8"/>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8"/>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8"/>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8"/>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8"/>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8"/>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grpSp>
        <p:nvGrpSpPr>
          <p:cNvPr id="1154" name="Google Shape;1154;p39"/>
          <p:cNvGrpSpPr/>
          <p:nvPr/>
        </p:nvGrpSpPr>
        <p:grpSpPr>
          <a:xfrm rot="-900145">
            <a:off x="567735" y="3271492"/>
            <a:ext cx="1346977" cy="1179420"/>
            <a:chOff x="2334325" y="3469775"/>
            <a:chExt cx="1136500" cy="995125"/>
          </a:xfrm>
        </p:grpSpPr>
        <p:sp>
          <p:nvSpPr>
            <p:cNvPr id="1155" name="Google Shape;1155;p39"/>
            <p:cNvSpPr/>
            <p:nvPr/>
          </p:nvSpPr>
          <p:spPr>
            <a:xfrm>
              <a:off x="2337450" y="3480425"/>
              <a:ext cx="1100925" cy="952600"/>
            </a:xfrm>
            <a:custGeom>
              <a:rect b="b" l="l" r="r" t="t"/>
              <a:pathLst>
                <a:path extrusionOk="0" h="38104" w="44037">
                  <a:moveTo>
                    <a:pt x="40703" y="0"/>
                  </a:moveTo>
                  <a:cubicBezTo>
                    <a:pt x="40678" y="0"/>
                    <a:pt x="40653" y="25"/>
                    <a:pt x="40603" y="25"/>
                  </a:cubicBezTo>
                  <a:cubicBezTo>
                    <a:pt x="33886" y="877"/>
                    <a:pt x="27069" y="1278"/>
                    <a:pt x="20302" y="1855"/>
                  </a:cubicBezTo>
                  <a:cubicBezTo>
                    <a:pt x="13585" y="2406"/>
                    <a:pt x="6868" y="3133"/>
                    <a:pt x="126" y="3434"/>
                  </a:cubicBezTo>
                  <a:cubicBezTo>
                    <a:pt x="1" y="9725"/>
                    <a:pt x="1079" y="15840"/>
                    <a:pt x="1279" y="22106"/>
                  </a:cubicBezTo>
                  <a:cubicBezTo>
                    <a:pt x="1379" y="25239"/>
                    <a:pt x="1329" y="28371"/>
                    <a:pt x="1279" y="31504"/>
                  </a:cubicBezTo>
                  <a:cubicBezTo>
                    <a:pt x="1229" y="33183"/>
                    <a:pt x="1003" y="35188"/>
                    <a:pt x="1906" y="36692"/>
                  </a:cubicBezTo>
                  <a:cubicBezTo>
                    <a:pt x="2463" y="37626"/>
                    <a:pt x="3364" y="38104"/>
                    <a:pt x="4290" y="38104"/>
                  </a:cubicBezTo>
                  <a:cubicBezTo>
                    <a:pt x="5154" y="38104"/>
                    <a:pt x="6040" y="37689"/>
                    <a:pt x="6693" y="36843"/>
                  </a:cubicBezTo>
                  <a:cubicBezTo>
                    <a:pt x="7319" y="36016"/>
                    <a:pt x="7570" y="34988"/>
                    <a:pt x="7820" y="34010"/>
                  </a:cubicBezTo>
                  <a:cubicBezTo>
                    <a:pt x="7851" y="33904"/>
                    <a:pt x="7936" y="33863"/>
                    <a:pt x="8021" y="33863"/>
                  </a:cubicBezTo>
                  <a:cubicBezTo>
                    <a:pt x="8076" y="33863"/>
                    <a:pt x="8132" y="33880"/>
                    <a:pt x="8171" y="33910"/>
                  </a:cubicBezTo>
                  <a:cubicBezTo>
                    <a:pt x="8188" y="33910"/>
                    <a:pt x="8216" y="33899"/>
                    <a:pt x="8247" y="33899"/>
                  </a:cubicBezTo>
                  <a:cubicBezTo>
                    <a:pt x="8263" y="33899"/>
                    <a:pt x="8280" y="33902"/>
                    <a:pt x="8297" y="33910"/>
                  </a:cubicBezTo>
                  <a:cubicBezTo>
                    <a:pt x="15223" y="35439"/>
                    <a:pt x="22419" y="35740"/>
                    <a:pt x="29615" y="35740"/>
                  </a:cubicBezTo>
                  <a:cubicBezTo>
                    <a:pt x="34276" y="35740"/>
                    <a:pt x="38937" y="35614"/>
                    <a:pt x="43525" y="35614"/>
                  </a:cubicBezTo>
                  <a:cubicBezTo>
                    <a:pt x="43696" y="35614"/>
                    <a:pt x="43866" y="35614"/>
                    <a:pt x="44036" y="35615"/>
                  </a:cubicBezTo>
                  <a:cubicBezTo>
                    <a:pt x="43811" y="29650"/>
                    <a:pt x="43560" y="23710"/>
                    <a:pt x="42984" y="17745"/>
                  </a:cubicBezTo>
                  <a:cubicBezTo>
                    <a:pt x="42407" y="11805"/>
                    <a:pt x="41304" y="5940"/>
                    <a:pt x="407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39"/>
            <p:cNvSpPr/>
            <p:nvPr/>
          </p:nvSpPr>
          <p:spPr>
            <a:xfrm>
              <a:off x="2334325" y="3469775"/>
              <a:ext cx="1107175" cy="965775"/>
            </a:xfrm>
            <a:custGeom>
              <a:rect b="b" l="l" r="r" t="t"/>
              <a:pathLst>
                <a:path extrusionOk="0" h="38631" w="44287">
                  <a:moveTo>
                    <a:pt x="40651" y="682"/>
                  </a:moveTo>
                  <a:cubicBezTo>
                    <a:pt x="41257" y="6544"/>
                    <a:pt x="42339" y="12358"/>
                    <a:pt x="42908" y="18196"/>
                  </a:cubicBezTo>
                  <a:cubicBezTo>
                    <a:pt x="43209" y="21178"/>
                    <a:pt x="43409" y="24136"/>
                    <a:pt x="43585" y="27118"/>
                  </a:cubicBezTo>
                  <a:cubicBezTo>
                    <a:pt x="43685" y="28597"/>
                    <a:pt x="43760" y="30101"/>
                    <a:pt x="43810" y="31579"/>
                  </a:cubicBezTo>
                  <a:lnTo>
                    <a:pt x="43911" y="33810"/>
                  </a:lnTo>
                  <a:lnTo>
                    <a:pt x="43961" y="34938"/>
                  </a:lnTo>
                  <a:cubicBezTo>
                    <a:pt x="43961" y="35264"/>
                    <a:pt x="43986" y="35589"/>
                    <a:pt x="44036" y="35940"/>
                  </a:cubicBezTo>
                  <a:cubicBezTo>
                    <a:pt x="43309" y="35915"/>
                    <a:pt x="42632" y="35890"/>
                    <a:pt x="41906" y="35890"/>
                  </a:cubicBezTo>
                  <a:lnTo>
                    <a:pt x="39650" y="35915"/>
                  </a:lnTo>
                  <a:lnTo>
                    <a:pt x="35164" y="35965"/>
                  </a:lnTo>
                  <a:cubicBezTo>
                    <a:pt x="33514" y="35993"/>
                    <a:pt x="31871" y="36013"/>
                    <a:pt x="30228" y="36013"/>
                  </a:cubicBezTo>
                  <a:cubicBezTo>
                    <a:pt x="28876" y="36013"/>
                    <a:pt x="27524" y="35999"/>
                    <a:pt x="26166" y="35965"/>
                  </a:cubicBezTo>
                  <a:cubicBezTo>
                    <a:pt x="23159" y="35915"/>
                    <a:pt x="20176" y="35790"/>
                    <a:pt x="17194" y="35514"/>
                  </a:cubicBezTo>
                  <a:lnTo>
                    <a:pt x="14963" y="35264"/>
                  </a:lnTo>
                  <a:lnTo>
                    <a:pt x="12732" y="34963"/>
                  </a:lnTo>
                  <a:lnTo>
                    <a:pt x="10527" y="34587"/>
                  </a:lnTo>
                  <a:lnTo>
                    <a:pt x="9424" y="34361"/>
                  </a:lnTo>
                  <a:lnTo>
                    <a:pt x="8873" y="34261"/>
                  </a:lnTo>
                  <a:lnTo>
                    <a:pt x="8597" y="34211"/>
                  </a:lnTo>
                  <a:lnTo>
                    <a:pt x="8472" y="34186"/>
                  </a:lnTo>
                  <a:cubicBezTo>
                    <a:pt x="8434" y="34173"/>
                    <a:pt x="8390" y="34167"/>
                    <a:pt x="8350" y="34167"/>
                  </a:cubicBezTo>
                  <a:cubicBezTo>
                    <a:pt x="8335" y="34167"/>
                    <a:pt x="8321" y="34168"/>
                    <a:pt x="8307" y="34169"/>
                  </a:cubicBezTo>
                  <a:lnTo>
                    <a:pt x="8307" y="34169"/>
                  </a:lnTo>
                  <a:cubicBezTo>
                    <a:pt x="8259" y="34145"/>
                    <a:pt x="8207" y="34136"/>
                    <a:pt x="8146" y="34136"/>
                  </a:cubicBezTo>
                  <a:cubicBezTo>
                    <a:pt x="8046" y="34136"/>
                    <a:pt x="7920" y="34186"/>
                    <a:pt x="7870" y="34261"/>
                  </a:cubicBezTo>
                  <a:cubicBezTo>
                    <a:pt x="7845" y="34311"/>
                    <a:pt x="7820" y="34361"/>
                    <a:pt x="7795" y="34386"/>
                  </a:cubicBezTo>
                  <a:lnTo>
                    <a:pt x="7795" y="34487"/>
                  </a:lnTo>
                  <a:lnTo>
                    <a:pt x="7745" y="34637"/>
                  </a:lnTo>
                  <a:lnTo>
                    <a:pt x="7570" y="35264"/>
                  </a:lnTo>
                  <a:cubicBezTo>
                    <a:pt x="7444" y="35690"/>
                    <a:pt x="7319" y="36116"/>
                    <a:pt x="7118" y="36492"/>
                  </a:cubicBezTo>
                  <a:cubicBezTo>
                    <a:pt x="6767" y="37269"/>
                    <a:pt x="6141" y="37945"/>
                    <a:pt x="5339" y="38246"/>
                  </a:cubicBezTo>
                  <a:cubicBezTo>
                    <a:pt x="5051" y="38363"/>
                    <a:pt x="4744" y="38419"/>
                    <a:pt x="4437" y="38419"/>
                  </a:cubicBezTo>
                  <a:cubicBezTo>
                    <a:pt x="3889" y="38419"/>
                    <a:pt x="3342" y="38241"/>
                    <a:pt x="2908" y="37920"/>
                  </a:cubicBezTo>
                  <a:cubicBezTo>
                    <a:pt x="2206" y="37419"/>
                    <a:pt x="1805" y="36592"/>
                    <a:pt x="1630" y="35740"/>
                  </a:cubicBezTo>
                  <a:cubicBezTo>
                    <a:pt x="1454" y="34888"/>
                    <a:pt x="1454" y="34010"/>
                    <a:pt x="1479" y="33108"/>
                  </a:cubicBezTo>
                  <a:cubicBezTo>
                    <a:pt x="1504" y="32231"/>
                    <a:pt x="1529" y="31329"/>
                    <a:pt x="1554" y="30451"/>
                  </a:cubicBezTo>
                  <a:cubicBezTo>
                    <a:pt x="1579" y="28672"/>
                    <a:pt x="1605" y="26893"/>
                    <a:pt x="1605" y="25113"/>
                  </a:cubicBezTo>
                  <a:cubicBezTo>
                    <a:pt x="1579" y="23359"/>
                    <a:pt x="1554" y="21579"/>
                    <a:pt x="1429" y="19800"/>
                  </a:cubicBezTo>
                  <a:cubicBezTo>
                    <a:pt x="1304" y="18020"/>
                    <a:pt x="1153" y="16241"/>
                    <a:pt x="978" y="14487"/>
                  </a:cubicBezTo>
                  <a:cubicBezTo>
                    <a:pt x="657" y="11001"/>
                    <a:pt x="360" y="7515"/>
                    <a:pt x="424" y="4029"/>
                  </a:cubicBezTo>
                  <a:lnTo>
                    <a:pt x="424" y="4029"/>
                  </a:lnTo>
                  <a:cubicBezTo>
                    <a:pt x="7166" y="3724"/>
                    <a:pt x="13859" y="3004"/>
                    <a:pt x="20577" y="2456"/>
                  </a:cubicBezTo>
                  <a:lnTo>
                    <a:pt x="30728" y="1654"/>
                  </a:lnTo>
                  <a:cubicBezTo>
                    <a:pt x="32407" y="1529"/>
                    <a:pt x="34111" y="1379"/>
                    <a:pt x="35790" y="1203"/>
                  </a:cubicBezTo>
                  <a:lnTo>
                    <a:pt x="38347" y="953"/>
                  </a:lnTo>
                  <a:lnTo>
                    <a:pt x="39600" y="802"/>
                  </a:lnTo>
                  <a:lnTo>
                    <a:pt x="40226" y="727"/>
                  </a:lnTo>
                  <a:lnTo>
                    <a:pt x="40552" y="702"/>
                  </a:lnTo>
                  <a:cubicBezTo>
                    <a:pt x="40586" y="693"/>
                    <a:pt x="40617" y="688"/>
                    <a:pt x="40651" y="682"/>
                  </a:cubicBezTo>
                  <a:close/>
                  <a:moveTo>
                    <a:pt x="41003" y="0"/>
                  </a:moveTo>
                  <a:lnTo>
                    <a:pt x="40753" y="226"/>
                  </a:lnTo>
                  <a:cubicBezTo>
                    <a:pt x="40728" y="251"/>
                    <a:pt x="40602" y="276"/>
                    <a:pt x="40502" y="276"/>
                  </a:cubicBezTo>
                  <a:lnTo>
                    <a:pt x="40176" y="326"/>
                  </a:lnTo>
                  <a:lnTo>
                    <a:pt x="39550" y="401"/>
                  </a:lnTo>
                  <a:lnTo>
                    <a:pt x="38296" y="552"/>
                  </a:lnTo>
                  <a:lnTo>
                    <a:pt x="35765" y="802"/>
                  </a:lnTo>
                  <a:cubicBezTo>
                    <a:pt x="34086" y="978"/>
                    <a:pt x="32382" y="1128"/>
                    <a:pt x="30702" y="1253"/>
                  </a:cubicBezTo>
                  <a:lnTo>
                    <a:pt x="20552" y="2080"/>
                  </a:lnTo>
                  <a:cubicBezTo>
                    <a:pt x="13785" y="2657"/>
                    <a:pt x="7018" y="3359"/>
                    <a:pt x="251" y="3684"/>
                  </a:cubicBezTo>
                  <a:lnTo>
                    <a:pt x="101" y="3710"/>
                  </a:lnTo>
                  <a:lnTo>
                    <a:pt x="101" y="3860"/>
                  </a:lnTo>
                  <a:cubicBezTo>
                    <a:pt x="1" y="7419"/>
                    <a:pt x="326" y="10978"/>
                    <a:pt x="652" y="14512"/>
                  </a:cubicBezTo>
                  <a:cubicBezTo>
                    <a:pt x="978" y="18045"/>
                    <a:pt x="1279" y="21579"/>
                    <a:pt x="1304" y="25138"/>
                  </a:cubicBezTo>
                  <a:cubicBezTo>
                    <a:pt x="1329" y="26893"/>
                    <a:pt x="1304" y="28672"/>
                    <a:pt x="1279" y="30451"/>
                  </a:cubicBezTo>
                  <a:cubicBezTo>
                    <a:pt x="1279" y="31329"/>
                    <a:pt x="1279" y="32231"/>
                    <a:pt x="1229" y="33108"/>
                  </a:cubicBezTo>
                  <a:cubicBezTo>
                    <a:pt x="1204" y="34010"/>
                    <a:pt x="1204" y="34913"/>
                    <a:pt x="1404" y="35790"/>
                  </a:cubicBezTo>
                  <a:cubicBezTo>
                    <a:pt x="1579" y="36667"/>
                    <a:pt x="2031" y="37544"/>
                    <a:pt x="2783" y="38096"/>
                  </a:cubicBezTo>
                  <a:cubicBezTo>
                    <a:pt x="3253" y="38452"/>
                    <a:pt x="3849" y="38631"/>
                    <a:pt x="4449" y="38631"/>
                  </a:cubicBezTo>
                  <a:cubicBezTo>
                    <a:pt x="4776" y="38631"/>
                    <a:pt x="5105" y="38578"/>
                    <a:pt x="5414" y="38472"/>
                  </a:cubicBezTo>
                  <a:cubicBezTo>
                    <a:pt x="6291" y="38146"/>
                    <a:pt x="6968" y="37419"/>
                    <a:pt x="7369" y="36617"/>
                  </a:cubicBezTo>
                  <a:cubicBezTo>
                    <a:pt x="7570" y="36216"/>
                    <a:pt x="7720" y="35790"/>
                    <a:pt x="7870" y="35364"/>
                  </a:cubicBezTo>
                  <a:lnTo>
                    <a:pt x="8046" y="34712"/>
                  </a:lnTo>
                  <a:lnTo>
                    <a:pt x="8096" y="34562"/>
                  </a:lnTo>
                  <a:lnTo>
                    <a:pt x="8121" y="34487"/>
                  </a:lnTo>
                  <a:cubicBezTo>
                    <a:pt x="8121" y="34462"/>
                    <a:pt x="8121" y="34462"/>
                    <a:pt x="8121" y="34462"/>
                  </a:cubicBezTo>
                  <a:cubicBezTo>
                    <a:pt x="8121" y="34462"/>
                    <a:pt x="8132" y="34450"/>
                    <a:pt x="8154" y="34450"/>
                  </a:cubicBezTo>
                  <a:cubicBezTo>
                    <a:pt x="8165" y="34450"/>
                    <a:pt x="8179" y="34453"/>
                    <a:pt x="8196" y="34462"/>
                  </a:cubicBezTo>
                  <a:lnTo>
                    <a:pt x="8246" y="34537"/>
                  </a:lnTo>
                  <a:lnTo>
                    <a:pt x="8346" y="34512"/>
                  </a:lnTo>
                  <a:cubicBezTo>
                    <a:pt x="8372" y="34487"/>
                    <a:pt x="8372" y="34487"/>
                    <a:pt x="8397" y="34487"/>
                  </a:cubicBezTo>
                  <a:lnTo>
                    <a:pt x="8547" y="34512"/>
                  </a:lnTo>
                  <a:lnTo>
                    <a:pt x="8798" y="34587"/>
                  </a:lnTo>
                  <a:lnTo>
                    <a:pt x="9349" y="34687"/>
                  </a:lnTo>
                  <a:lnTo>
                    <a:pt x="10477" y="34913"/>
                  </a:lnTo>
                  <a:lnTo>
                    <a:pt x="12682" y="35289"/>
                  </a:lnTo>
                  <a:lnTo>
                    <a:pt x="14913" y="35589"/>
                  </a:lnTo>
                  <a:lnTo>
                    <a:pt x="17169" y="35840"/>
                  </a:lnTo>
                  <a:cubicBezTo>
                    <a:pt x="20151" y="36116"/>
                    <a:pt x="23159" y="36266"/>
                    <a:pt x="26166" y="36316"/>
                  </a:cubicBezTo>
                  <a:cubicBezTo>
                    <a:pt x="27315" y="36335"/>
                    <a:pt x="28460" y="36344"/>
                    <a:pt x="29604" y="36344"/>
                  </a:cubicBezTo>
                  <a:cubicBezTo>
                    <a:pt x="31456" y="36344"/>
                    <a:pt x="33305" y="36322"/>
                    <a:pt x="35164" y="36291"/>
                  </a:cubicBezTo>
                  <a:lnTo>
                    <a:pt x="39650" y="36241"/>
                  </a:lnTo>
                  <a:lnTo>
                    <a:pt x="41906" y="36216"/>
                  </a:lnTo>
                  <a:cubicBezTo>
                    <a:pt x="42682" y="36216"/>
                    <a:pt x="43510" y="36191"/>
                    <a:pt x="44261" y="36166"/>
                  </a:cubicBezTo>
                  <a:cubicBezTo>
                    <a:pt x="44286" y="35765"/>
                    <a:pt x="44286" y="35339"/>
                    <a:pt x="44286" y="34938"/>
                  </a:cubicBezTo>
                  <a:lnTo>
                    <a:pt x="44236" y="33810"/>
                  </a:lnTo>
                  <a:lnTo>
                    <a:pt x="44161" y="31579"/>
                  </a:lnTo>
                  <a:cubicBezTo>
                    <a:pt x="44086" y="30076"/>
                    <a:pt x="44011" y="28597"/>
                    <a:pt x="43936" y="27093"/>
                  </a:cubicBezTo>
                  <a:cubicBezTo>
                    <a:pt x="43785" y="24111"/>
                    <a:pt x="43560" y="21128"/>
                    <a:pt x="43284" y="18171"/>
                  </a:cubicBezTo>
                  <a:cubicBezTo>
                    <a:pt x="42733" y="12206"/>
                    <a:pt x="41630" y="6341"/>
                    <a:pt x="41053" y="401"/>
                  </a:cubicBezTo>
                  <a:lnTo>
                    <a:pt x="4100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39"/>
            <p:cNvSpPr/>
            <p:nvPr/>
          </p:nvSpPr>
          <p:spPr>
            <a:xfrm>
              <a:off x="2402775" y="3617550"/>
              <a:ext cx="865425" cy="115450"/>
            </a:xfrm>
            <a:custGeom>
              <a:rect b="b" l="l" r="r" t="t"/>
              <a:pathLst>
                <a:path extrusionOk="0" h="4618" w="34617">
                  <a:moveTo>
                    <a:pt x="34249" y="0"/>
                  </a:moveTo>
                  <a:cubicBezTo>
                    <a:pt x="34235" y="0"/>
                    <a:pt x="34220" y="2"/>
                    <a:pt x="34205" y="4"/>
                  </a:cubicBezTo>
                  <a:cubicBezTo>
                    <a:pt x="28240" y="806"/>
                    <a:pt x="22275" y="1633"/>
                    <a:pt x="16285" y="2385"/>
                  </a:cubicBezTo>
                  <a:cubicBezTo>
                    <a:pt x="10897" y="3062"/>
                    <a:pt x="5458" y="3513"/>
                    <a:pt x="95" y="4415"/>
                  </a:cubicBezTo>
                  <a:cubicBezTo>
                    <a:pt x="0" y="4439"/>
                    <a:pt x="17" y="4618"/>
                    <a:pt x="103" y="4618"/>
                  </a:cubicBezTo>
                  <a:cubicBezTo>
                    <a:pt x="108" y="4618"/>
                    <a:pt x="114" y="4617"/>
                    <a:pt x="120" y="4616"/>
                  </a:cubicBezTo>
                  <a:cubicBezTo>
                    <a:pt x="11523" y="4089"/>
                    <a:pt x="23052" y="2159"/>
                    <a:pt x="34330" y="480"/>
                  </a:cubicBezTo>
                  <a:cubicBezTo>
                    <a:pt x="34616" y="433"/>
                    <a:pt x="34517" y="0"/>
                    <a:pt x="34249"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39"/>
            <p:cNvSpPr/>
            <p:nvPr/>
          </p:nvSpPr>
          <p:spPr>
            <a:xfrm>
              <a:off x="2447100" y="4330675"/>
              <a:ext cx="1019450" cy="130975"/>
            </a:xfrm>
            <a:custGeom>
              <a:rect b="b" l="l" r="r" t="t"/>
              <a:pathLst>
                <a:path extrusionOk="0" h="5239" w="40778">
                  <a:moveTo>
                    <a:pt x="3434" y="0"/>
                  </a:moveTo>
                  <a:cubicBezTo>
                    <a:pt x="3134" y="1529"/>
                    <a:pt x="2632" y="3509"/>
                    <a:pt x="1" y="4086"/>
                  </a:cubicBezTo>
                  <a:cubicBezTo>
                    <a:pt x="5916" y="4412"/>
                    <a:pt x="13209" y="5239"/>
                    <a:pt x="19149" y="5239"/>
                  </a:cubicBezTo>
                  <a:cubicBezTo>
                    <a:pt x="22432" y="5239"/>
                    <a:pt x="25690" y="5138"/>
                    <a:pt x="28973" y="4963"/>
                  </a:cubicBezTo>
                  <a:cubicBezTo>
                    <a:pt x="31931" y="4787"/>
                    <a:pt x="39374" y="4136"/>
                    <a:pt x="40728" y="1053"/>
                  </a:cubicBezTo>
                  <a:cubicBezTo>
                    <a:pt x="40728" y="1028"/>
                    <a:pt x="40753" y="1003"/>
                    <a:pt x="40778" y="978"/>
                  </a:cubicBezTo>
                  <a:cubicBezTo>
                    <a:pt x="35097" y="978"/>
                    <a:pt x="29179" y="1216"/>
                    <a:pt x="23445" y="1216"/>
                  </a:cubicBezTo>
                  <a:cubicBezTo>
                    <a:pt x="22728" y="1216"/>
                    <a:pt x="22014" y="1212"/>
                    <a:pt x="21304" y="1203"/>
                  </a:cubicBezTo>
                  <a:cubicBezTo>
                    <a:pt x="20561" y="1197"/>
                    <a:pt x="19846" y="1196"/>
                    <a:pt x="19147" y="1196"/>
                  </a:cubicBezTo>
                  <a:cubicBezTo>
                    <a:pt x="18790" y="1196"/>
                    <a:pt x="18438" y="1196"/>
                    <a:pt x="18088" y="1196"/>
                  </a:cubicBezTo>
                  <a:cubicBezTo>
                    <a:pt x="13767" y="1196"/>
                    <a:pt x="9865" y="1153"/>
                    <a:pt x="34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39"/>
            <p:cNvSpPr/>
            <p:nvPr/>
          </p:nvSpPr>
          <p:spPr>
            <a:xfrm>
              <a:off x="2442725" y="4326300"/>
              <a:ext cx="1028100" cy="138600"/>
            </a:xfrm>
            <a:custGeom>
              <a:rect b="b" l="l" r="r" t="t"/>
              <a:pathLst>
                <a:path extrusionOk="0" h="5544" w="41124">
                  <a:moveTo>
                    <a:pt x="3755" y="381"/>
                  </a:moveTo>
                  <a:cubicBezTo>
                    <a:pt x="6782" y="917"/>
                    <a:pt x="9832" y="1306"/>
                    <a:pt x="12883" y="1454"/>
                  </a:cubicBezTo>
                  <a:cubicBezTo>
                    <a:pt x="16016" y="1629"/>
                    <a:pt x="19123" y="1554"/>
                    <a:pt x="22256" y="1604"/>
                  </a:cubicBezTo>
                  <a:cubicBezTo>
                    <a:pt x="25364" y="1604"/>
                    <a:pt x="28497" y="1529"/>
                    <a:pt x="31605" y="1454"/>
                  </a:cubicBezTo>
                  <a:lnTo>
                    <a:pt x="36266" y="1353"/>
                  </a:lnTo>
                  <a:lnTo>
                    <a:pt x="38622" y="1328"/>
                  </a:lnTo>
                  <a:lnTo>
                    <a:pt x="39775" y="1303"/>
                  </a:lnTo>
                  <a:cubicBezTo>
                    <a:pt x="39824" y="1307"/>
                    <a:pt x="39872" y="1308"/>
                    <a:pt x="39919" y="1308"/>
                  </a:cubicBezTo>
                  <a:cubicBezTo>
                    <a:pt x="40187" y="1308"/>
                    <a:pt x="40435" y="1259"/>
                    <a:pt x="40724" y="1234"/>
                  </a:cubicBezTo>
                  <a:lnTo>
                    <a:pt x="40724" y="1234"/>
                  </a:lnTo>
                  <a:lnTo>
                    <a:pt x="40652" y="1353"/>
                  </a:lnTo>
                  <a:cubicBezTo>
                    <a:pt x="40602" y="1454"/>
                    <a:pt x="40527" y="1529"/>
                    <a:pt x="40477" y="1629"/>
                  </a:cubicBezTo>
                  <a:cubicBezTo>
                    <a:pt x="40352" y="1780"/>
                    <a:pt x="40226" y="1930"/>
                    <a:pt x="40076" y="2080"/>
                  </a:cubicBezTo>
                  <a:cubicBezTo>
                    <a:pt x="39775" y="2381"/>
                    <a:pt x="39424" y="2632"/>
                    <a:pt x="39048" y="2832"/>
                  </a:cubicBezTo>
                  <a:cubicBezTo>
                    <a:pt x="38321" y="3258"/>
                    <a:pt x="37494" y="3559"/>
                    <a:pt x="36667" y="3810"/>
                  </a:cubicBezTo>
                  <a:cubicBezTo>
                    <a:pt x="35013" y="4311"/>
                    <a:pt x="33284" y="4587"/>
                    <a:pt x="31554" y="4762"/>
                  </a:cubicBezTo>
                  <a:cubicBezTo>
                    <a:pt x="28096" y="5113"/>
                    <a:pt x="24587" y="5138"/>
                    <a:pt x="21103" y="5263"/>
                  </a:cubicBezTo>
                  <a:cubicBezTo>
                    <a:pt x="20464" y="5286"/>
                    <a:pt x="19824" y="5297"/>
                    <a:pt x="19183" y="5297"/>
                  </a:cubicBezTo>
                  <a:cubicBezTo>
                    <a:pt x="16333" y="5297"/>
                    <a:pt x="13476" y="5092"/>
                    <a:pt x="10652" y="4887"/>
                  </a:cubicBezTo>
                  <a:cubicBezTo>
                    <a:pt x="7482" y="4636"/>
                    <a:pt x="4311" y="4344"/>
                    <a:pt x="1122" y="4142"/>
                  </a:cubicBezTo>
                  <a:lnTo>
                    <a:pt x="1122" y="4142"/>
                  </a:lnTo>
                  <a:cubicBezTo>
                    <a:pt x="1284" y="4075"/>
                    <a:pt x="1444" y="3999"/>
                    <a:pt x="1604" y="3910"/>
                  </a:cubicBezTo>
                  <a:cubicBezTo>
                    <a:pt x="2030" y="3659"/>
                    <a:pt x="2431" y="3333"/>
                    <a:pt x="2732" y="2932"/>
                  </a:cubicBezTo>
                  <a:cubicBezTo>
                    <a:pt x="3324" y="2175"/>
                    <a:pt x="3580" y="1261"/>
                    <a:pt x="3755" y="381"/>
                  </a:cubicBezTo>
                  <a:close/>
                  <a:moveTo>
                    <a:pt x="3660" y="0"/>
                  </a:moveTo>
                  <a:cubicBezTo>
                    <a:pt x="3559" y="0"/>
                    <a:pt x="3459" y="50"/>
                    <a:pt x="3434" y="150"/>
                  </a:cubicBezTo>
                  <a:cubicBezTo>
                    <a:pt x="3259" y="1078"/>
                    <a:pt x="3008" y="2005"/>
                    <a:pt x="2457" y="2732"/>
                  </a:cubicBezTo>
                  <a:cubicBezTo>
                    <a:pt x="2181" y="3083"/>
                    <a:pt x="1830" y="3384"/>
                    <a:pt x="1429" y="3609"/>
                  </a:cubicBezTo>
                  <a:cubicBezTo>
                    <a:pt x="1028" y="3835"/>
                    <a:pt x="577" y="3985"/>
                    <a:pt x="126" y="4085"/>
                  </a:cubicBezTo>
                  <a:cubicBezTo>
                    <a:pt x="51" y="4110"/>
                    <a:pt x="0" y="4160"/>
                    <a:pt x="0" y="4261"/>
                  </a:cubicBezTo>
                  <a:cubicBezTo>
                    <a:pt x="0" y="4336"/>
                    <a:pt x="76" y="4436"/>
                    <a:pt x="176" y="4436"/>
                  </a:cubicBezTo>
                  <a:cubicBezTo>
                    <a:pt x="3660" y="4612"/>
                    <a:pt x="7118" y="4937"/>
                    <a:pt x="10627" y="5163"/>
                  </a:cubicBezTo>
                  <a:cubicBezTo>
                    <a:pt x="12356" y="5288"/>
                    <a:pt x="14111" y="5389"/>
                    <a:pt x="15865" y="5464"/>
                  </a:cubicBezTo>
                  <a:cubicBezTo>
                    <a:pt x="17594" y="5539"/>
                    <a:pt x="19349" y="5514"/>
                    <a:pt x="21103" y="5539"/>
                  </a:cubicBezTo>
                  <a:cubicBezTo>
                    <a:pt x="21343" y="5542"/>
                    <a:pt x="21583" y="5544"/>
                    <a:pt x="21823" y="5544"/>
                  </a:cubicBezTo>
                  <a:cubicBezTo>
                    <a:pt x="23337" y="5544"/>
                    <a:pt x="24848" y="5482"/>
                    <a:pt x="26341" y="5439"/>
                  </a:cubicBezTo>
                  <a:cubicBezTo>
                    <a:pt x="28096" y="5363"/>
                    <a:pt x="29850" y="5313"/>
                    <a:pt x="31605" y="5113"/>
                  </a:cubicBezTo>
                  <a:cubicBezTo>
                    <a:pt x="33334" y="4937"/>
                    <a:pt x="35088" y="4662"/>
                    <a:pt x="36768" y="4160"/>
                  </a:cubicBezTo>
                  <a:cubicBezTo>
                    <a:pt x="37620" y="3885"/>
                    <a:pt x="38447" y="3584"/>
                    <a:pt x="39224" y="3133"/>
                  </a:cubicBezTo>
                  <a:cubicBezTo>
                    <a:pt x="39600" y="2907"/>
                    <a:pt x="39976" y="2632"/>
                    <a:pt x="40301" y="2331"/>
                  </a:cubicBezTo>
                  <a:cubicBezTo>
                    <a:pt x="40477" y="2155"/>
                    <a:pt x="40627" y="2005"/>
                    <a:pt x="40753" y="1805"/>
                  </a:cubicBezTo>
                  <a:cubicBezTo>
                    <a:pt x="40803" y="1704"/>
                    <a:pt x="40878" y="1629"/>
                    <a:pt x="40928" y="1504"/>
                  </a:cubicBezTo>
                  <a:lnTo>
                    <a:pt x="41003" y="1353"/>
                  </a:lnTo>
                  <a:lnTo>
                    <a:pt x="41053" y="1278"/>
                  </a:lnTo>
                  <a:lnTo>
                    <a:pt x="41078" y="1254"/>
                  </a:lnTo>
                  <a:lnTo>
                    <a:pt x="41078" y="1254"/>
                  </a:lnTo>
                  <a:cubicBezTo>
                    <a:pt x="41069" y="1262"/>
                    <a:pt x="41065" y="1266"/>
                    <a:pt x="41064" y="1266"/>
                  </a:cubicBezTo>
                  <a:cubicBezTo>
                    <a:pt x="41060" y="1266"/>
                    <a:pt x="41124" y="1180"/>
                    <a:pt x="41103" y="1078"/>
                  </a:cubicBezTo>
                  <a:cubicBezTo>
                    <a:pt x="41016" y="1067"/>
                    <a:pt x="40925" y="1056"/>
                    <a:pt x="40831" y="1045"/>
                  </a:cubicBezTo>
                  <a:lnTo>
                    <a:pt x="40831" y="1045"/>
                  </a:lnTo>
                  <a:cubicBezTo>
                    <a:pt x="40830" y="1047"/>
                    <a:pt x="40829" y="1050"/>
                    <a:pt x="40828" y="1053"/>
                  </a:cubicBezTo>
                  <a:lnTo>
                    <a:pt x="40818" y="1053"/>
                  </a:lnTo>
                  <a:cubicBezTo>
                    <a:pt x="40820" y="1049"/>
                    <a:pt x="40822" y="1047"/>
                    <a:pt x="40824" y="1045"/>
                  </a:cubicBezTo>
                  <a:lnTo>
                    <a:pt x="40824" y="1045"/>
                  </a:lnTo>
                  <a:cubicBezTo>
                    <a:pt x="40826" y="1045"/>
                    <a:pt x="40829" y="1045"/>
                    <a:pt x="40831" y="1045"/>
                  </a:cubicBezTo>
                  <a:lnTo>
                    <a:pt x="40831" y="1045"/>
                  </a:lnTo>
                  <a:cubicBezTo>
                    <a:pt x="40832" y="1041"/>
                    <a:pt x="40832" y="1039"/>
                    <a:pt x="40831" y="1039"/>
                  </a:cubicBezTo>
                  <a:lnTo>
                    <a:pt x="40831" y="1039"/>
                  </a:lnTo>
                  <a:cubicBezTo>
                    <a:pt x="40829" y="1039"/>
                    <a:pt x="40827" y="1041"/>
                    <a:pt x="40824" y="1045"/>
                  </a:cubicBezTo>
                  <a:lnTo>
                    <a:pt x="40824" y="1045"/>
                  </a:lnTo>
                  <a:cubicBezTo>
                    <a:pt x="40490" y="1008"/>
                    <a:pt x="40125" y="977"/>
                    <a:pt x="39775" y="977"/>
                  </a:cubicBezTo>
                  <a:lnTo>
                    <a:pt x="38597" y="1003"/>
                  </a:lnTo>
                  <a:lnTo>
                    <a:pt x="36266" y="1028"/>
                  </a:lnTo>
                  <a:lnTo>
                    <a:pt x="31605" y="1103"/>
                  </a:lnTo>
                  <a:cubicBezTo>
                    <a:pt x="29047" y="1144"/>
                    <a:pt x="26505" y="1185"/>
                    <a:pt x="23967" y="1185"/>
                  </a:cubicBezTo>
                  <a:cubicBezTo>
                    <a:pt x="23397" y="1185"/>
                    <a:pt x="22826" y="1183"/>
                    <a:pt x="22256" y="1178"/>
                  </a:cubicBezTo>
                  <a:cubicBezTo>
                    <a:pt x="21710" y="1174"/>
                    <a:pt x="21164" y="1172"/>
                    <a:pt x="20619" y="1172"/>
                  </a:cubicBezTo>
                  <a:cubicBezTo>
                    <a:pt x="19786" y="1172"/>
                    <a:pt x="18955" y="1175"/>
                    <a:pt x="18125" y="1175"/>
                  </a:cubicBezTo>
                  <a:cubicBezTo>
                    <a:pt x="16383" y="1175"/>
                    <a:pt x="14645" y="1162"/>
                    <a:pt x="12908" y="1078"/>
                  </a:cubicBezTo>
                  <a:cubicBezTo>
                    <a:pt x="9800" y="927"/>
                    <a:pt x="6717" y="551"/>
                    <a:pt x="366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0" name="Google Shape;1160;p39"/>
          <p:cNvGrpSpPr/>
          <p:nvPr/>
        </p:nvGrpSpPr>
        <p:grpSpPr>
          <a:xfrm flipH="1">
            <a:off x="2016806" y="1421025"/>
            <a:ext cx="5264531" cy="176025"/>
            <a:chOff x="4345425" y="2175475"/>
            <a:chExt cx="800750" cy="176025"/>
          </a:xfrm>
        </p:grpSpPr>
        <p:sp>
          <p:nvSpPr>
            <p:cNvPr id="1161" name="Google Shape;1161;p3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3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3" name="Google Shape;1163;p39"/>
          <p:cNvSpPr txBox="1"/>
          <p:nvPr>
            <p:ph idx="1" type="body"/>
          </p:nvPr>
        </p:nvSpPr>
        <p:spPr>
          <a:xfrm>
            <a:off x="2542850" y="1951875"/>
            <a:ext cx="4636200" cy="158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600"/>
              <a:buNone/>
            </a:pPr>
            <a:r>
              <a:rPr lang="en" sz="1700">
                <a:latin typeface="Arial"/>
                <a:ea typeface="Arial"/>
                <a:cs typeface="Arial"/>
                <a:sym typeface="Arial"/>
              </a:rPr>
              <a:t>Please confirm (by </a:t>
            </a:r>
            <a:r>
              <a:rPr lang="en" sz="1700"/>
              <a:t>confirming in writing with the office)</a:t>
            </a:r>
            <a:r>
              <a:rPr lang="en" sz="1700">
                <a:latin typeface="Arial"/>
                <a:ea typeface="Arial"/>
                <a:cs typeface="Arial"/>
                <a:sym typeface="Arial"/>
              </a:rPr>
              <a:t> if your child is allowed to leave the classroom without an adult at the end of the day.  </a:t>
            </a:r>
            <a:endParaRPr sz="1700">
              <a:latin typeface="Arial"/>
              <a:ea typeface="Arial"/>
              <a:cs typeface="Arial"/>
              <a:sym typeface="Arial"/>
            </a:endParaRPr>
          </a:p>
          <a:p>
            <a:pPr indent="0" lvl="0" marL="0" rtl="0" algn="ctr">
              <a:lnSpc>
                <a:spcPct val="115000"/>
              </a:lnSpc>
              <a:spcBef>
                <a:spcPts val="1600"/>
              </a:spcBef>
              <a:spcAft>
                <a:spcPts val="1600"/>
              </a:spcAft>
              <a:buSzPts val="1600"/>
              <a:buNone/>
            </a:pPr>
            <a:r>
              <a:t/>
            </a:r>
            <a:endParaRPr/>
          </a:p>
        </p:txBody>
      </p:sp>
      <p:grpSp>
        <p:nvGrpSpPr>
          <p:cNvPr id="1164" name="Google Shape;1164;p39"/>
          <p:cNvGrpSpPr/>
          <p:nvPr/>
        </p:nvGrpSpPr>
        <p:grpSpPr>
          <a:xfrm rot="-1220272">
            <a:off x="1050380" y="3614997"/>
            <a:ext cx="427145" cy="632034"/>
            <a:chOff x="2320725" y="552300"/>
            <a:chExt cx="596450" cy="882550"/>
          </a:xfrm>
        </p:grpSpPr>
        <p:sp>
          <p:nvSpPr>
            <p:cNvPr id="1165" name="Google Shape;1165;p39"/>
            <p:cNvSpPr/>
            <p:nvPr/>
          </p:nvSpPr>
          <p:spPr>
            <a:xfrm>
              <a:off x="2745500" y="900325"/>
              <a:ext cx="30975" cy="188925"/>
            </a:xfrm>
            <a:custGeom>
              <a:rect b="b" l="l" r="r" t="t"/>
              <a:pathLst>
                <a:path extrusionOk="0" h="7557" w="1239">
                  <a:moveTo>
                    <a:pt x="777" y="1"/>
                  </a:moveTo>
                  <a:cubicBezTo>
                    <a:pt x="588" y="1"/>
                    <a:pt x="485" y="189"/>
                    <a:pt x="440" y="550"/>
                  </a:cubicBezTo>
                  <a:cubicBezTo>
                    <a:pt x="408" y="926"/>
                    <a:pt x="393" y="1177"/>
                    <a:pt x="377" y="1303"/>
                  </a:cubicBezTo>
                  <a:lnTo>
                    <a:pt x="1" y="4547"/>
                  </a:lnTo>
                  <a:cubicBezTo>
                    <a:pt x="32" y="5394"/>
                    <a:pt x="48" y="5879"/>
                    <a:pt x="63" y="6052"/>
                  </a:cubicBezTo>
                  <a:cubicBezTo>
                    <a:pt x="95" y="6616"/>
                    <a:pt x="251" y="7086"/>
                    <a:pt x="534" y="7463"/>
                  </a:cubicBezTo>
                  <a:cubicBezTo>
                    <a:pt x="612" y="7463"/>
                    <a:pt x="675" y="7510"/>
                    <a:pt x="753" y="7557"/>
                  </a:cubicBezTo>
                  <a:lnTo>
                    <a:pt x="878" y="7416"/>
                  </a:lnTo>
                  <a:lnTo>
                    <a:pt x="878" y="6961"/>
                  </a:lnTo>
                  <a:cubicBezTo>
                    <a:pt x="847" y="6914"/>
                    <a:pt x="831" y="6867"/>
                    <a:pt x="831" y="6836"/>
                  </a:cubicBezTo>
                  <a:cubicBezTo>
                    <a:pt x="831" y="6836"/>
                    <a:pt x="831" y="6820"/>
                    <a:pt x="831" y="6804"/>
                  </a:cubicBezTo>
                  <a:cubicBezTo>
                    <a:pt x="831" y="6679"/>
                    <a:pt x="816" y="6334"/>
                    <a:pt x="769" y="5770"/>
                  </a:cubicBezTo>
                  <a:cubicBezTo>
                    <a:pt x="753" y="5331"/>
                    <a:pt x="737" y="5002"/>
                    <a:pt x="722" y="4751"/>
                  </a:cubicBezTo>
                  <a:lnTo>
                    <a:pt x="1239" y="832"/>
                  </a:lnTo>
                  <a:cubicBezTo>
                    <a:pt x="1145" y="488"/>
                    <a:pt x="1082" y="252"/>
                    <a:pt x="1020" y="111"/>
                  </a:cubicBezTo>
                  <a:cubicBezTo>
                    <a:pt x="941" y="33"/>
                    <a:pt x="878" y="2"/>
                    <a:pt x="800" y="2"/>
                  </a:cubicBezTo>
                  <a:cubicBezTo>
                    <a:pt x="792" y="1"/>
                    <a:pt x="785" y="1"/>
                    <a:pt x="7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39"/>
            <p:cNvSpPr/>
            <p:nvPr/>
          </p:nvSpPr>
          <p:spPr>
            <a:xfrm>
              <a:off x="2531150" y="912900"/>
              <a:ext cx="136400" cy="211225"/>
            </a:xfrm>
            <a:custGeom>
              <a:rect b="b" l="l" r="r" t="t"/>
              <a:pathLst>
                <a:path extrusionOk="0" h="8449" w="5456">
                  <a:moveTo>
                    <a:pt x="3841" y="0"/>
                  </a:moveTo>
                  <a:cubicBezTo>
                    <a:pt x="3496" y="0"/>
                    <a:pt x="3057" y="94"/>
                    <a:pt x="2556" y="298"/>
                  </a:cubicBezTo>
                  <a:lnTo>
                    <a:pt x="1255" y="815"/>
                  </a:lnTo>
                  <a:cubicBezTo>
                    <a:pt x="926" y="1003"/>
                    <a:pt x="675" y="1176"/>
                    <a:pt x="518" y="1301"/>
                  </a:cubicBezTo>
                  <a:cubicBezTo>
                    <a:pt x="346" y="1380"/>
                    <a:pt x="236" y="1442"/>
                    <a:pt x="189" y="1474"/>
                  </a:cubicBezTo>
                  <a:cubicBezTo>
                    <a:pt x="64" y="1552"/>
                    <a:pt x="1" y="1646"/>
                    <a:pt x="1" y="1787"/>
                  </a:cubicBezTo>
                  <a:cubicBezTo>
                    <a:pt x="1" y="1865"/>
                    <a:pt x="48" y="1975"/>
                    <a:pt x="158" y="2101"/>
                  </a:cubicBezTo>
                  <a:cubicBezTo>
                    <a:pt x="267" y="2242"/>
                    <a:pt x="346" y="2304"/>
                    <a:pt x="424" y="2304"/>
                  </a:cubicBezTo>
                  <a:cubicBezTo>
                    <a:pt x="440" y="2304"/>
                    <a:pt x="471" y="2304"/>
                    <a:pt x="471" y="2289"/>
                  </a:cubicBezTo>
                  <a:cubicBezTo>
                    <a:pt x="738" y="2132"/>
                    <a:pt x="926" y="2022"/>
                    <a:pt x="1020" y="1975"/>
                  </a:cubicBezTo>
                  <a:cubicBezTo>
                    <a:pt x="1412" y="1724"/>
                    <a:pt x="1647" y="1583"/>
                    <a:pt x="1709" y="1552"/>
                  </a:cubicBezTo>
                  <a:cubicBezTo>
                    <a:pt x="2869" y="1082"/>
                    <a:pt x="3606" y="862"/>
                    <a:pt x="3888" y="862"/>
                  </a:cubicBezTo>
                  <a:cubicBezTo>
                    <a:pt x="4013" y="862"/>
                    <a:pt x="4123" y="909"/>
                    <a:pt x="4217" y="988"/>
                  </a:cubicBezTo>
                  <a:cubicBezTo>
                    <a:pt x="4311" y="1082"/>
                    <a:pt x="4358" y="1191"/>
                    <a:pt x="4358" y="1333"/>
                  </a:cubicBezTo>
                  <a:cubicBezTo>
                    <a:pt x="4358" y="1615"/>
                    <a:pt x="4233" y="2069"/>
                    <a:pt x="3998" y="2696"/>
                  </a:cubicBezTo>
                  <a:cubicBezTo>
                    <a:pt x="3606" y="3386"/>
                    <a:pt x="3277" y="3919"/>
                    <a:pt x="2995" y="4279"/>
                  </a:cubicBezTo>
                  <a:cubicBezTo>
                    <a:pt x="2916" y="4342"/>
                    <a:pt x="2854" y="4405"/>
                    <a:pt x="2791" y="4436"/>
                  </a:cubicBezTo>
                  <a:lnTo>
                    <a:pt x="2430" y="4985"/>
                  </a:lnTo>
                  <a:cubicBezTo>
                    <a:pt x="2007" y="5486"/>
                    <a:pt x="1725" y="5831"/>
                    <a:pt x="1584" y="6003"/>
                  </a:cubicBezTo>
                  <a:cubicBezTo>
                    <a:pt x="1223" y="6427"/>
                    <a:pt x="706" y="6960"/>
                    <a:pt x="48" y="7602"/>
                  </a:cubicBezTo>
                  <a:cubicBezTo>
                    <a:pt x="32" y="7618"/>
                    <a:pt x="32" y="7665"/>
                    <a:pt x="32" y="7696"/>
                  </a:cubicBezTo>
                  <a:lnTo>
                    <a:pt x="64" y="7869"/>
                  </a:lnTo>
                  <a:cubicBezTo>
                    <a:pt x="79" y="7947"/>
                    <a:pt x="95" y="7994"/>
                    <a:pt x="95" y="8025"/>
                  </a:cubicBezTo>
                  <a:cubicBezTo>
                    <a:pt x="95" y="8041"/>
                    <a:pt x="95" y="8057"/>
                    <a:pt x="79" y="8072"/>
                  </a:cubicBezTo>
                  <a:cubicBezTo>
                    <a:pt x="189" y="8182"/>
                    <a:pt x="236" y="8261"/>
                    <a:pt x="236" y="8339"/>
                  </a:cubicBezTo>
                  <a:cubicBezTo>
                    <a:pt x="314" y="8402"/>
                    <a:pt x="408" y="8449"/>
                    <a:pt x="487" y="8449"/>
                  </a:cubicBezTo>
                  <a:lnTo>
                    <a:pt x="785" y="8417"/>
                  </a:lnTo>
                  <a:cubicBezTo>
                    <a:pt x="988" y="8386"/>
                    <a:pt x="1114" y="8386"/>
                    <a:pt x="1145" y="8386"/>
                  </a:cubicBezTo>
                  <a:cubicBezTo>
                    <a:pt x="1584" y="8386"/>
                    <a:pt x="2054" y="8339"/>
                    <a:pt x="2571" y="8245"/>
                  </a:cubicBezTo>
                  <a:cubicBezTo>
                    <a:pt x="2963" y="8167"/>
                    <a:pt x="3198" y="8104"/>
                    <a:pt x="3277" y="8088"/>
                  </a:cubicBezTo>
                  <a:cubicBezTo>
                    <a:pt x="3575" y="7931"/>
                    <a:pt x="4076" y="7837"/>
                    <a:pt x="4813" y="7775"/>
                  </a:cubicBezTo>
                  <a:cubicBezTo>
                    <a:pt x="4750" y="7775"/>
                    <a:pt x="4719" y="7775"/>
                    <a:pt x="4687" y="7759"/>
                  </a:cubicBezTo>
                  <a:lnTo>
                    <a:pt x="5126" y="7634"/>
                  </a:lnTo>
                  <a:cubicBezTo>
                    <a:pt x="5346" y="7571"/>
                    <a:pt x="5456" y="7461"/>
                    <a:pt x="5456" y="7273"/>
                  </a:cubicBezTo>
                  <a:cubicBezTo>
                    <a:pt x="5456" y="7242"/>
                    <a:pt x="5440" y="7210"/>
                    <a:pt x="5377" y="7163"/>
                  </a:cubicBezTo>
                  <a:cubicBezTo>
                    <a:pt x="5346" y="7163"/>
                    <a:pt x="5267" y="7148"/>
                    <a:pt x="5158" y="7116"/>
                  </a:cubicBezTo>
                  <a:lnTo>
                    <a:pt x="4985" y="7069"/>
                  </a:lnTo>
                  <a:cubicBezTo>
                    <a:pt x="4123" y="7069"/>
                    <a:pt x="3308" y="7132"/>
                    <a:pt x="2540" y="7273"/>
                  </a:cubicBezTo>
                  <a:cubicBezTo>
                    <a:pt x="2430" y="7289"/>
                    <a:pt x="2274" y="7336"/>
                    <a:pt x="2070" y="7414"/>
                  </a:cubicBezTo>
                  <a:cubicBezTo>
                    <a:pt x="1913" y="7461"/>
                    <a:pt x="1803" y="7508"/>
                    <a:pt x="1741" y="7508"/>
                  </a:cubicBezTo>
                  <a:cubicBezTo>
                    <a:pt x="1615" y="7508"/>
                    <a:pt x="1506" y="7477"/>
                    <a:pt x="1427" y="7383"/>
                  </a:cubicBezTo>
                  <a:cubicBezTo>
                    <a:pt x="1506" y="7304"/>
                    <a:pt x="1553" y="7257"/>
                    <a:pt x="1584" y="7242"/>
                  </a:cubicBezTo>
                  <a:cubicBezTo>
                    <a:pt x="1600" y="7148"/>
                    <a:pt x="1600" y="7085"/>
                    <a:pt x="1600" y="7038"/>
                  </a:cubicBezTo>
                  <a:cubicBezTo>
                    <a:pt x="2697" y="5737"/>
                    <a:pt x="3261" y="5063"/>
                    <a:pt x="3324" y="4985"/>
                  </a:cubicBezTo>
                  <a:cubicBezTo>
                    <a:pt x="3700" y="4514"/>
                    <a:pt x="3982" y="4107"/>
                    <a:pt x="4186" y="3762"/>
                  </a:cubicBezTo>
                  <a:cubicBezTo>
                    <a:pt x="4249" y="3621"/>
                    <a:pt x="4296" y="3496"/>
                    <a:pt x="4327" y="3417"/>
                  </a:cubicBezTo>
                  <a:cubicBezTo>
                    <a:pt x="4499" y="3198"/>
                    <a:pt x="4656" y="2884"/>
                    <a:pt x="4813" y="2492"/>
                  </a:cubicBezTo>
                  <a:cubicBezTo>
                    <a:pt x="4954" y="2085"/>
                    <a:pt x="5032" y="1740"/>
                    <a:pt x="5032" y="1458"/>
                  </a:cubicBezTo>
                  <a:cubicBezTo>
                    <a:pt x="5032" y="1348"/>
                    <a:pt x="5001" y="1270"/>
                    <a:pt x="4954" y="1223"/>
                  </a:cubicBezTo>
                  <a:cubicBezTo>
                    <a:pt x="4970" y="1160"/>
                    <a:pt x="4985" y="1113"/>
                    <a:pt x="5017" y="1082"/>
                  </a:cubicBezTo>
                  <a:cubicBezTo>
                    <a:pt x="4970" y="643"/>
                    <a:pt x="4687" y="298"/>
                    <a:pt x="4155" y="16"/>
                  </a:cubicBezTo>
                  <a:cubicBezTo>
                    <a:pt x="4139" y="16"/>
                    <a:pt x="4029" y="0"/>
                    <a:pt x="384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39"/>
            <p:cNvSpPr/>
            <p:nvPr/>
          </p:nvSpPr>
          <p:spPr>
            <a:xfrm>
              <a:off x="2335625" y="892900"/>
              <a:ext cx="141100" cy="9425"/>
            </a:xfrm>
            <a:custGeom>
              <a:rect b="b" l="l" r="r" t="t"/>
              <a:pathLst>
                <a:path extrusionOk="0" h="377" w="5644">
                  <a:moveTo>
                    <a:pt x="0" y="377"/>
                  </a:moveTo>
                  <a:cubicBezTo>
                    <a:pt x="1881" y="252"/>
                    <a:pt x="3762" y="126"/>
                    <a:pt x="5643" y="1"/>
                  </a:cubicBezTo>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39"/>
            <p:cNvSpPr/>
            <p:nvPr/>
          </p:nvSpPr>
          <p:spPr>
            <a:xfrm>
              <a:off x="2415175" y="1131550"/>
              <a:ext cx="502000" cy="66250"/>
            </a:xfrm>
            <a:custGeom>
              <a:rect b="b" l="l" r="r" t="t"/>
              <a:pathLst>
                <a:path extrusionOk="0" h="2650" w="20080">
                  <a:moveTo>
                    <a:pt x="19954" y="0"/>
                  </a:moveTo>
                  <a:lnTo>
                    <a:pt x="19954" y="0"/>
                  </a:lnTo>
                  <a:cubicBezTo>
                    <a:pt x="13261" y="533"/>
                    <a:pt x="6599" y="1411"/>
                    <a:pt x="0" y="2649"/>
                  </a:cubicBezTo>
                  <a:lnTo>
                    <a:pt x="20079" y="565"/>
                  </a:lnTo>
                  <a:cubicBezTo>
                    <a:pt x="19954" y="408"/>
                    <a:pt x="19922" y="204"/>
                    <a:pt x="199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39"/>
            <p:cNvSpPr/>
            <p:nvPr/>
          </p:nvSpPr>
          <p:spPr>
            <a:xfrm>
              <a:off x="2320725" y="881925"/>
              <a:ext cx="152475" cy="26300"/>
            </a:xfrm>
            <a:custGeom>
              <a:rect b="b" l="l" r="r" t="t"/>
              <a:pathLst>
                <a:path extrusionOk="0" h="1052" w="6099">
                  <a:moveTo>
                    <a:pt x="4874" y="1"/>
                  </a:moveTo>
                  <a:cubicBezTo>
                    <a:pt x="4461" y="1"/>
                    <a:pt x="4035" y="63"/>
                    <a:pt x="3622" y="79"/>
                  </a:cubicBezTo>
                  <a:cubicBezTo>
                    <a:pt x="2587" y="126"/>
                    <a:pt x="1553" y="189"/>
                    <a:pt x="534" y="236"/>
                  </a:cubicBezTo>
                  <a:cubicBezTo>
                    <a:pt x="6" y="252"/>
                    <a:pt x="1" y="1051"/>
                    <a:pt x="503" y="1051"/>
                  </a:cubicBezTo>
                  <a:cubicBezTo>
                    <a:pt x="508" y="1051"/>
                    <a:pt x="513" y="1051"/>
                    <a:pt x="518" y="1051"/>
                  </a:cubicBezTo>
                  <a:cubicBezTo>
                    <a:pt x="1553" y="1004"/>
                    <a:pt x="2587" y="973"/>
                    <a:pt x="3622" y="926"/>
                  </a:cubicBezTo>
                  <a:cubicBezTo>
                    <a:pt x="3722" y="922"/>
                    <a:pt x="3824" y="920"/>
                    <a:pt x="3928" y="920"/>
                  </a:cubicBezTo>
                  <a:cubicBezTo>
                    <a:pt x="4076" y="920"/>
                    <a:pt x="4226" y="923"/>
                    <a:pt x="4376" y="923"/>
                  </a:cubicBezTo>
                  <a:cubicBezTo>
                    <a:pt x="4941" y="923"/>
                    <a:pt x="5509" y="889"/>
                    <a:pt x="5973" y="565"/>
                  </a:cubicBezTo>
                  <a:cubicBezTo>
                    <a:pt x="6082" y="487"/>
                    <a:pt x="6098" y="330"/>
                    <a:pt x="5973" y="252"/>
                  </a:cubicBezTo>
                  <a:cubicBezTo>
                    <a:pt x="5632" y="55"/>
                    <a:pt x="5259" y="1"/>
                    <a:pt x="48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9"/>
            <p:cNvSpPr/>
            <p:nvPr/>
          </p:nvSpPr>
          <p:spPr>
            <a:xfrm>
              <a:off x="2495325" y="572200"/>
              <a:ext cx="139700" cy="211600"/>
            </a:xfrm>
            <a:custGeom>
              <a:rect b="b" l="l" r="r" t="t"/>
              <a:pathLst>
                <a:path extrusionOk="0" h="8464" w="5588">
                  <a:moveTo>
                    <a:pt x="3411" y="0"/>
                  </a:moveTo>
                  <a:cubicBezTo>
                    <a:pt x="3313" y="0"/>
                    <a:pt x="3221" y="44"/>
                    <a:pt x="3174" y="148"/>
                  </a:cubicBezTo>
                  <a:cubicBezTo>
                    <a:pt x="2077" y="2468"/>
                    <a:pt x="1105" y="4866"/>
                    <a:pt x="102" y="7217"/>
                  </a:cubicBezTo>
                  <a:cubicBezTo>
                    <a:pt x="0" y="7458"/>
                    <a:pt x="165" y="7760"/>
                    <a:pt x="405" y="7760"/>
                  </a:cubicBezTo>
                  <a:cubicBezTo>
                    <a:pt x="462" y="7760"/>
                    <a:pt x="524" y="7743"/>
                    <a:pt x="587" y="7703"/>
                  </a:cubicBezTo>
                  <a:cubicBezTo>
                    <a:pt x="1779" y="6951"/>
                    <a:pt x="3048" y="6418"/>
                    <a:pt x="4396" y="6089"/>
                  </a:cubicBezTo>
                  <a:lnTo>
                    <a:pt x="4396" y="6089"/>
                  </a:lnTo>
                  <a:cubicBezTo>
                    <a:pt x="4365" y="6747"/>
                    <a:pt x="4334" y="7405"/>
                    <a:pt x="4255" y="8048"/>
                  </a:cubicBezTo>
                  <a:cubicBezTo>
                    <a:pt x="4229" y="8313"/>
                    <a:pt x="4470" y="8463"/>
                    <a:pt x="4701" y="8463"/>
                  </a:cubicBezTo>
                  <a:cubicBezTo>
                    <a:pt x="4880" y="8463"/>
                    <a:pt x="5052" y="8372"/>
                    <a:pt x="5086" y="8174"/>
                  </a:cubicBezTo>
                  <a:cubicBezTo>
                    <a:pt x="5368" y="6543"/>
                    <a:pt x="5588" y="4615"/>
                    <a:pt x="5243" y="2985"/>
                  </a:cubicBezTo>
                  <a:cubicBezTo>
                    <a:pt x="5211" y="2858"/>
                    <a:pt x="5086" y="2791"/>
                    <a:pt x="4963" y="2791"/>
                  </a:cubicBezTo>
                  <a:cubicBezTo>
                    <a:pt x="4843" y="2791"/>
                    <a:pt x="4725" y="2854"/>
                    <a:pt x="4694" y="2985"/>
                  </a:cubicBezTo>
                  <a:cubicBezTo>
                    <a:pt x="4569" y="3722"/>
                    <a:pt x="4506" y="4490"/>
                    <a:pt x="4459" y="5258"/>
                  </a:cubicBezTo>
                  <a:cubicBezTo>
                    <a:pt x="3283" y="5540"/>
                    <a:pt x="2202" y="5948"/>
                    <a:pt x="1167" y="6512"/>
                  </a:cubicBezTo>
                  <a:cubicBezTo>
                    <a:pt x="2045" y="4490"/>
                    <a:pt x="2939" y="2452"/>
                    <a:pt x="3738" y="383"/>
                  </a:cubicBezTo>
                  <a:cubicBezTo>
                    <a:pt x="3822" y="174"/>
                    <a:pt x="3606" y="0"/>
                    <a:pt x="34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39"/>
            <p:cNvSpPr/>
            <p:nvPr/>
          </p:nvSpPr>
          <p:spPr>
            <a:xfrm>
              <a:off x="2674750" y="552300"/>
              <a:ext cx="109575" cy="207300"/>
            </a:xfrm>
            <a:custGeom>
              <a:rect b="b" l="l" r="r" t="t"/>
              <a:pathLst>
                <a:path extrusionOk="0" h="8292" w="4383">
                  <a:moveTo>
                    <a:pt x="1242" y="1"/>
                  </a:moveTo>
                  <a:cubicBezTo>
                    <a:pt x="1148" y="1"/>
                    <a:pt x="1049" y="52"/>
                    <a:pt x="1012" y="161"/>
                  </a:cubicBezTo>
                  <a:cubicBezTo>
                    <a:pt x="386" y="1994"/>
                    <a:pt x="197" y="4048"/>
                    <a:pt x="25" y="5991"/>
                  </a:cubicBezTo>
                  <a:cubicBezTo>
                    <a:pt x="1" y="6220"/>
                    <a:pt x="217" y="6384"/>
                    <a:pt x="432" y="6384"/>
                  </a:cubicBezTo>
                  <a:cubicBezTo>
                    <a:pt x="497" y="6384"/>
                    <a:pt x="562" y="6369"/>
                    <a:pt x="621" y="6336"/>
                  </a:cubicBezTo>
                  <a:cubicBezTo>
                    <a:pt x="1436" y="5835"/>
                    <a:pt x="2235" y="5600"/>
                    <a:pt x="3129" y="5411"/>
                  </a:cubicBezTo>
                  <a:lnTo>
                    <a:pt x="3129" y="5411"/>
                  </a:lnTo>
                  <a:cubicBezTo>
                    <a:pt x="3129" y="6227"/>
                    <a:pt x="3144" y="7026"/>
                    <a:pt x="3113" y="7810"/>
                  </a:cubicBezTo>
                  <a:cubicBezTo>
                    <a:pt x="3105" y="8131"/>
                    <a:pt x="3352" y="8292"/>
                    <a:pt x="3605" y="8292"/>
                  </a:cubicBezTo>
                  <a:cubicBezTo>
                    <a:pt x="3857" y="8292"/>
                    <a:pt x="4116" y="8131"/>
                    <a:pt x="4132" y="7810"/>
                  </a:cubicBezTo>
                  <a:cubicBezTo>
                    <a:pt x="4241" y="5678"/>
                    <a:pt x="4382" y="3295"/>
                    <a:pt x="3787" y="1226"/>
                  </a:cubicBezTo>
                  <a:cubicBezTo>
                    <a:pt x="3762" y="1137"/>
                    <a:pt x="3670" y="1085"/>
                    <a:pt x="3582" y="1085"/>
                  </a:cubicBezTo>
                  <a:cubicBezTo>
                    <a:pt x="3502" y="1085"/>
                    <a:pt x="3426" y="1129"/>
                    <a:pt x="3411" y="1226"/>
                  </a:cubicBezTo>
                  <a:cubicBezTo>
                    <a:pt x="3207" y="2324"/>
                    <a:pt x="3160" y="3452"/>
                    <a:pt x="3144" y="4596"/>
                  </a:cubicBezTo>
                  <a:cubicBezTo>
                    <a:pt x="2345" y="4675"/>
                    <a:pt x="1577" y="4926"/>
                    <a:pt x="871" y="5286"/>
                  </a:cubicBezTo>
                  <a:cubicBezTo>
                    <a:pt x="1044" y="3593"/>
                    <a:pt x="1342" y="1916"/>
                    <a:pt x="1451" y="208"/>
                  </a:cubicBezTo>
                  <a:cubicBezTo>
                    <a:pt x="1460" y="72"/>
                    <a:pt x="1354" y="1"/>
                    <a:pt x="124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9"/>
            <p:cNvSpPr/>
            <p:nvPr/>
          </p:nvSpPr>
          <p:spPr>
            <a:xfrm>
              <a:off x="2718875" y="1212200"/>
              <a:ext cx="138725" cy="181675"/>
            </a:xfrm>
            <a:custGeom>
              <a:rect b="b" l="l" r="r" t="t"/>
              <a:pathLst>
                <a:path extrusionOk="0" h="7267" w="5549">
                  <a:moveTo>
                    <a:pt x="4360" y="1"/>
                  </a:moveTo>
                  <a:cubicBezTo>
                    <a:pt x="4344" y="1"/>
                    <a:pt x="4327" y="1"/>
                    <a:pt x="4310" y="3"/>
                  </a:cubicBezTo>
                  <a:cubicBezTo>
                    <a:pt x="2931" y="223"/>
                    <a:pt x="1583" y="599"/>
                    <a:pt x="298" y="1148"/>
                  </a:cubicBezTo>
                  <a:cubicBezTo>
                    <a:pt x="0" y="1275"/>
                    <a:pt x="151" y="1761"/>
                    <a:pt x="437" y="1761"/>
                  </a:cubicBezTo>
                  <a:cubicBezTo>
                    <a:pt x="467" y="1761"/>
                    <a:pt x="500" y="1755"/>
                    <a:pt x="533" y="1743"/>
                  </a:cubicBezTo>
                  <a:cubicBezTo>
                    <a:pt x="1630" y="1367"/>
                    <a:pt x="2712" y="1038"/>
                    <a:pt x="3824" y="771"/>
                  </a:cubicBezTo>
                  <a:lnTo>
                    <a:pt x="3824" y="771"/>
                  </a:lnTo>
                  <a:cubicBezTo>
                    <a:pt x="3182" y="2010"/>
                    <a:pt x="2241" y="3013"/>
                    <a:pt x="1019" y="3781"/>
                  </a:cubicBezTo>
                  <a:cubicBezTo>
                    <a:pt x="803" y="3919"/>
                    <a:pt x="860" y="4330"/>
                    <a:pt x="1159" y="4330"/>
                  </a:cubicBezTo>
                  <a:cubicBezTo>
                    <a:pt x="1164" y="4330"/>
                    <a:pt x="1170" y="4330"/>
                    <a:pt x="1175" y="4329"/>
                  </a:cubicBezTo>
                  <a:cubicBezTo>
                    <a:pt x="1630" y="4298"/>
                    <a:pt x="2053" y="4220"/>
                    <a:pt x="2508" y="4157"/>
                  </a:cubicBezTo>
                  <a:cubicBezTo>
                    <a:pt x="2682" y="4132"/>
                    <a:pt x="2995" y="4096"/>
                    <a:pt x="3332" y="4096"/>
                  </a:cubicBezTo>
                  <a:cubicBezTo>
                    <a:pt x="4240" y="4096"/>
                    <a:pt x="5330" y="4355"/>
                    <a:pt x="4404" y="5772"/>
                  </a:cubicBezTo>
                  <a:cubicBezTo>
                    <a:pt x="3824" y="6681"/>
                    <a:pt x="1928" y="6430"/>
                    <a:pt x="987" y="6555"/>
                  </a:cubicBezTo>
                  <a:cubicBezTo>
                    <a:pt x="556" y="6615"/>
                    <a:pt x="689" y="7267"/>
                    <a:pt x="1105" y="7267"/>
                  </a:cubicBezTo>
                  <a:cubicBezTo>
                    <a:pt x="1128" y="7267"/>
                    <a:pt x="1151" y="7265"/>
                    <a:pt x="1175" y="7261"/>
                  </a:cubicBezTo>
                  <a:cubicBezTo>
                    <a:pt x="2539" y="7057"/>
                    <a:pt x="5549" y="7198"/>
                    <a:pt x="5407" y="5003"/>
                  </a:cubicBezTo>
                  <a:cubicBezTo>
                    <a:pt x="5328" y="3816"/>
                    <a:pt x="4400" y="3544"/>
                    <a:pt x="3381" y="3544"/>
                  </a:cubicBezTo>
                  <a:cubicBezTo>
                    <a:pt x="3000" y="3544"/>
                    <a:pt x="2608" y="3582"/>
                    <a:pt x="2241" y="3624"/>
                  </a:cubicBezTo>
                  <a:cubicBezTo>
                    <a:pt x="3291" y="2778"/>
                    <a:pt x="4091" y="1743"/>
                    <a:pt x="4671" y="474"/>
                  </a:cubicBezTo>
                  <a:cubicBezTo>
                    <a:pt x="4774" y="223"/>
                    <a:pt x="4614" y="1"/>
                    <a:pt x="43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9"/>
            <p:cNvSpPr/>
            <p:nvPr/>
          </p:nvSpPr>
          <p:spPr>
            <a:xfrm>
              <a:off x="2533125" y="1252725"/>
              <a:ext cx="174775" cy="182125"/>
            </a:xfrm>
            <a:custGeom>
              <a:rect b="b" l="l" r="r" t="t"/>
              <a:pathLst>
                <a:path extrusionOk="0" h="7285" w="6991">
                  <a:moveTo>
                    <a:pt x="2473" y="1"/>
                  </a:moveTo>
                  <a:cubicBezTo>
                    <a:pt x="2166" y="1"/>
                    <a:pt x="1847" y="83"/>
                    <a:pt x="1568" y="216"/>
                  </a:cubicBezTo>
                  <a:cubicBezTo>
                    <a:pt x="643" y="655"/>
                    <a:pt x="157" y="1517"/>
                    <a:pt x="32" y="2489"/>
                  </a:cubicBezTo>
                  <a:cubicBezTo>
                    <a:pt x="0" y="2751"/>
                    <a:pt x="215" y="2880"/>
                    <a:pt x="430" y="2880"/>
                  </a:cubicBezTo>
                  <a:cubicBezTo>
                    <a:pt x="537" y="2880"/>
                    <a:pt x="644" y="2849"/>
                    <a:pt x="721" y="2787"/>
                  </a:cubicBezTo>
                  <a:cubicBezTo>
                    <a:pt x="1380" y="2254"/>
                    <a:pt x="1897" y="1643"/>
                    <a:pt x="2163" y="875"/>
                  </a:cubicBezTo>
                  <a:lnTo>
                    <a:pt x="2210" y="875"/>
                  </a:lnTo>
                  <a:cubicBezTo>
                    <a:pt x="2696" y="906"/>
                    <a:pt x="2900" y="1564"/>
                    <a:pt x="2931" y="1909"/>
                  </a:cubicBezTo>
                  <a:cubicBezTo>
                    <a:pt x="2963" y="2348"/>
                    <a:pt x="2728" y="2897"/>
                    <a:pt x="2571" y="3288"/>
                  </a:cubicBezTo>
                  <a:cubicBezTo>
                    <a:pt x="2085" y="4511"/>
                    <a:pt x="1238" y="5546"/>
                    <a:pt x="408" y="6549"/>
                  </a:cubicBezTo>
                  <a:cubicBezTo>
                    <a:pt x="130" y="6866"/>
                    <a:pt x="366" y="7284"/>
                    <a:pt x="720" y="7284"/>
                  </a:cubicBezTo>
                  <a:cubicBezTo>
                    <a:pt x="785" y="7284"/>
                    <a:pt x="854" y="7270"/>
                    <a:pt x="925" y="7238"/>
                  </a:cubicBezTo>
                  <a:cubicBezTo>
                    <a:pt x="2649" y="6423"/>
                    <a:pt x="4436" y="5906"/>
                    <a:pt x="6333" y="5718"/>
                  </a:cubicBezTo>
                  <a:cubicBezTo>
                    <a:pt x="6991" y="5658"/>
                    <a:pt x="6907" y="4771"/>
                    <a:pt x="6299" y="4771"/>
                  </a:cubicBezTo>
                  <a:cubicBezTo>
                    <a:pt x="6270" y="4771"/>
                    <a:pt x="6239" y="4773"/>
                    <a:pt x="6207" y="4777"/>
                  </a:cubicBezTo>
                  <a:cubicBezTo>
                    <a:pt x="4797" y="4966"/>
                    <a:pt x="3433" y="5310"/>
                    <a:pt x="2101" y="5796"/>
                  </a:cubicBezTo>
                  <a:cubicBezTo>
                    <a:pt x="2602" y="5122"/>
                    <a:pt x="3041" y="4433"/>
                    <a:pt x="3355" y="3665"/>
                  </a:cubicBezTo>
                  <a:cubicBezTo>
                    <a:pt x="3684" y="2818"/>
                    <a:pt x="4076" y="1486"/>
                    <a:pt x="3590" y="624"/>
                  </a:cubicBezTo>
                  <a:cubicBezTo>
                    <a:pt x="3347" y="177"/>
                    <a:pt x="2923" y="1"/>
                    <a:pt x="247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4" name="Google Shape;1174;p39"/>
          <p:cNvGrpSpPr/>
          <p:nvPr/>
        </p:nvGrpSpPr>
        <p:grpSpPr>
          <a:xfrm rot="697126">
            <a:off x="7584487" y="18185"/>
            <a:ext cx="1305393" cy="1346461"/>
            <a:chOff x="1492000" y="427450"/>
            <a:chExt cx="1188000" cy="1225375"/>
          </a:xfrm>
        </p:grpSpPr>
        <p:sp>
          <p:nvSpPr>
            <p:cNvPr id="1175" name="Google Shape;1175;p3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3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3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3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6" name="Google Shape;1186;p39"/>
          <p:cNvGrpSpPr/>
          <p:nvPr/>
        </p:nvGrpSpPr>
        <p:grpSpPr>
          <a:xfrm rot="514806">
            <a:off x="1068419" y="466113"/>
            <a:ext cx="1118061" cy="876421"/>
            <a:chOff x="378575" y="1776375"/>
            <a:chExt cx="737425" cy="578050"/>
          </a:xfrm>
        </p:grpSpPr>
        <p:sp>
          <p:nvSpPr>
            <p:cNvPr id="1187" name="Google Shape;1187;p39"/>
            <p:cNvSpPr/>
            <p:nvPr/>
          </p:nvSpPr>
          <p:spPr>
            <a:xfrm>
              <a:off x="378575" y="1776375"/>
              <a:ext cx="737425" cy="60825"/>
            </a:xfrm>
            <a:custGeom>
              <a:rect b="b" l="l" r="r" t="t"/>
              <a:pathLst>
                <a:path extrusionOk="0" h="2433" w="29497">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39"/>
            <p:cNvSpPr/>
            <p:nvPr/>
          </p:nvSpPr>
          <p:spPr>
            <a:xfrm>
              <a:off x="1004275" y="1828625"/>
              <a:ext cx="74725" cy="327700"/>
            </a:xfrm>
            <a:custGeom>
              <a:rect b="b" l="l" r="r" t="t"/>
              <a:pathLst>
                <a:path extrusionOk="0" h="13108" w="2989">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39"/>
            <p:cNvSpPr/>
            <p:nvPr/>
          </p:nvSpPr>
          <p:spPr>
            <a:xfrm>
              <a:off x="1007300" y="1780650"/>
              <a:ext cx="62500" cy="49075"/>
            </a:xfrm>
            <a:custGeom>
              <a:rect b="b" l="l" r="r" t="t"/>
              <a:pathLst>
                <a:path extrusionOk="0" h="1963" w="250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39"/>
            <p:cNvSpPr/>
            <p:nvPr/>
          </p:nvSpPr>
          <p:spPr>
            <a:xfrm>
              <a:off x="785225" y="2133225"/>
              <a:ext cx="290025" cy="69200"/>
            </a:xfrm>
            <a:custGeom>
              <a:rect b="b" l="l" r="r" t="t"/>
              <a:pathLst>
                <a:path extrusionOk="0" h="2768" w="11601">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39"/>
            <p:cNvSpPr/>
            <p:nvPr/>
          </p:nvSpPr>
          <p:spPr>
            <a:xfrm>
              <a:off x="1013075" y="2131900"/>
              <a:ext cx="60050" cy="47175"/>
            </a:xfrm>
            <a:custGeom>
              <a:rect b="b" l="l" r="r" t="t"/>
              <a:pathLst>
                <a:path extrusionOk="0" h="1887" w="2402">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39"/>
            <p:cNvSpPr/>
            <p:nvPr/>
          </p:nvSpPr>
          <p:spPr>
            <a:xfrm>
              <a:off x="798250" y="2195875"/>
              <a:ext cx="62525" cy="151150"/>
            </a:xfrm>
            <a:custGeom>
              <a:rect b="b" l="l" r="r" t="t"/>
              <a:pathLst>
                <a:path extrusionOk="0" h="6046" w="2501">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39"/>
            <p:cNvSpPr/>
            <p:nvPr/>
          </p:nvSpPr>
          <p:spPr>
            <a:xfrm>
              <a:off x="805750" y="2179750"/>
              <a:ext cx="58250" cy="23100"/>
            </a:xfrm>
            <a:custGeom>
              <a:rect b="b" l="l" r="r" t="t"/>
              <a:pathLst>
                <a:path extrusionOk="0" h="924" w="233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39"/>
            <p:cNvSpPr/>
            <p:nvPr/>
          </p:nvSpPr>
          <p:spPr>
            <a:xfrm>
              <a:off x="799950" y="2316150"/>
              <a:ext cx="21675" cy="32475"/>
            </a:xfrm>
            <a:custGeom>
              <a:rect b="b" l="l" r="r" t="t"/>
              <a:pathLst>
                <a:path extrusionOk="0" h="1299" w="867">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39"/>
            <p:cNvSpPr/>
            <p:nvPr/>
          </p:nvSpPr>
          <p:spPr>
            <a:xfrm>
              <a:off x="475450" y="2160675"/>
              <a:ext cx="363125" cy="193750"/>
            </a:xfrm>
            <a:custGeom>
              <a:rect b="b" l="l" r="r" t="t"/>
              <a:pathLst>
                <a:path extrusionOk="0" h="7750" w="14525">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9"/>
            <p:cNvSpPr/>
            <p:nvPr/>
          </p:nvSpPr>
          <p:spPr>
            <a:xfrm>
              <a:off x="797650" y="2262025"/>
              <a:ext cx="43350" cy="86600"/>
            </a:xfrm>
            <a:custGeom>
              <a:rect b="b" l="l" r="r" t="t"/>
              <a:pathLst>
                <a:path extrusionOk="0" h="3464" w="1734">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39"/>
            <p:cNvSpPr/>
            <p:nvPr/>
          </p:nvSpPr>
          <p:spPr>
            <a:xfrm>
              <a:off x="394775" y="1828875"/>
              <a:ext cx="101325" cy="394500"/>
            </a:xfrm>
            <a:custGeom>
              <a:rect b="b" l="l" r="r" t="t"/>
              <a:pathLst>
                <a:path extrusionOk="0" h="15780" w="4053">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39"/>
            <p:cNvSpPr/>
            <p:nvPr/>
          </p:nvSpPr>
          <p:spPr>
            <a:xfrm>
              <a:off x="471175" y="2175750"/>
              <a:ext cx="46850" cy="44750"/>
            </a:xfrm>
            <a:custGeom>
              <a:rect b="b" l="l" r="r" t="t"/>
              <a:pathLst>
                <a:path extrusionOk="0" h="1790" w="1874">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9" name="Google Shape;1199;p39"/>
          <p:cNvGrpSpPr/>
          <p:nvPr/>
        </p:nvGrpSpPr>
        <p:grpSpPr>
          <a:xfrm>
            <a:off x="6604940" y="3898502"/>
            <a:ext cx="1745583" cy="230173"/>
            <a:chOff x="1394800" y="3522000"/>
            <a:chExt cx="1048650" cy="138275"/>
          </a:xfrm>
        </p:grpSpPr>
        <p:sp>
          <p:nvSpPr>
            <p:cNvPr id="1200" name="Google Shape;1200;p39"/>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39"/>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39"/>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39"/>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39"/>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9"/>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39"/>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39"/>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39"/>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9" name="Google Shape;1209;p39"/>
          <p:cNvSpPr txBox="1"/>
          <p:nvPr>
            <p:ph type="title"/>
          </p:nvPr>
        </p:nvSpPr>
        <p:spPr>
          <a:xfrm>
            <a:off x="1935150" y="642275"/>
            <a:ext cx="5607600" cy="13611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
              <a:t>Going Home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40"/>
          <p:cNvSpPr txBox="1"/>
          <p:nvPr>
            <p:ph type="title"/>
          </p:nvPr>
        </p:nvSpPr>
        <p:spPr>
          <a:xfrm>
            <a:off x="471250" y="126950"/>
            <a:ext cx="8585700" cy="473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sz="2900"/>
              <a:t>Y6 Key Dates:</a:t>
            </a:r>
            <a:endParaRPr sz="2900"/>
          </a:p>
          <a:p>
            <a:pPr indent="0" lvl="0" marL="0" rtl="0" algn="l">
              <a:lnSpc>
                <a:spcPct val="100000"/>
              </a:lnSpc>
              <a:spcBef>
                <a:spcPts val="0"/>
              </a:spcBef>
              <a:spcAft>
                <a:spcPts val="0"/>
              </a:spcAft>
              <a:buSzPts val="3000"/>
              <a:buNone/>
            </a:pPr>
            <a:r>
              <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Mon 25th Sept - New School Year Mass 10am (at school)</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Wed 27th Sept - Reception (Buddy) Welcome Assembly </a:t>
            </a:r>
            <a:r>
              <a:rPr b="0" lang="en" sz="1800">
                <a:solidFill>
                  <a:schemeClr val="dk2"/>
                </a:solidFill>
              </a:rPr>
              <a:t>am</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Tues 3rd Oct - Crucial Crew  @ St Albans Fire Station (am)</a:t>
            </a:r>
            <a:endParaRPr b="0" sz="1800">
              <a:solidFill>
                <a:schemeClr val="dk2"/>
              </a:solidFill>
            </a:endParaRPr>
          </a:p>
          <a:p>
            <a:pPr indent="0" lvl="0" marL="0" rtl="0" algn="l">
              <a:lnSpc>
                <a:spcPct val="100000"/>
              </a:lnSpc>
              <a:spcBef>
                <a:spcPts val="0"/>
              </a:spcBef>
              <a:spcAft>
                <a:spcPts val="0"/>
              </a:spcAft>
              <a:buSzPts val="3000"/>
              <a:buNone/>
            </a:pPr>
            <a:r>
              <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Wb 8th Jan - Bikeability course</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Wb 15th Jan - Y6 morning Booster Sessions begin 8:15am</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Wed 27th March - Stations of the Cross</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highlight>
                  <a:schemeClr val="accent2"/>
                </a:highlight>
              </a:rPr>
              <a:t>Wb 13th May - KS2 SATS WEEK</a:t>
            </a:r>
            <a:endParaRPr b="0" sz="1800">
              <a:solidFill>
                <a:schemeClr val="dk2"/>
              </a:solidFill>
              <a:highlight>
                <a:schemeClr val="accent2"/>
              </a:highlight>
            </a:endParaRPr>
          </a:p>
          <a:p>
            <a:pPr indent="0" lvl="0" marL="0" rtl="0" algn="l">
              <a:lnSpc>
                <a:spcPct val="100000"/>
              </a:lnSpc>
              <a:spcBef>
                <a:spcPts val="0"/>
              </a:spcBef>
              <a:spcAft>
                <a:spcPts val="0"/>
              </a:spcAft>
              <a:buSzPts val="3000"/>
              <a:buNone/>
            </a:pPr>
            <a:r>
              <a:rPr b="0" lang="en" sz="1800">
                <a:solidFill>
                  <a:schemeClr val="dk2"/>
                </a:solidFill>
              </a:rPr>
              <a:t>Wb 20th May - Isle of Wight trip</a:t>
            </a:r>
            <a:endParaRPr b="0" sz="1800">
              <a:solidFill>
                <a:schemeClr val="dk2"/>
              </a:solidFill>
            </a:endParaRPr>
          </a:p>
          <a:p>
            <a:pPr indent="0" lvl="0" marL="0" rtl="0" algn="l">
              <a:lnSpc>
                <a:spcPct val="100000"/>
              </a:lnSpc>
              <a:spcBef>
                <a:spcPts val="0"/>
              </a:spcBef>
              <a:spcAft>
                <a:spcPts val="0"/>
              </a:spcAft>
              <a:buSzPts val="3000"/>
              <a:buNone/>
            </a:pPr>
            <a:r>
              <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Tues 9th &amp; Wed 10th July - Y6 Production</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Mon 15th July - Leavers’ Mass</a:t>
            </a:r>
            <a:endParaRPr b="0" sz="1800">
              <a:solidFill>
                <a:schemeClr val="dk2"/>
              </a:solidFill>
            </a:endParaRPr>
          </a:p>
          <a:p>
            <a:pPr indent="0" lvl="0" marL="0" rtl="0" algn="l">
              <a:lnSpc>
                <a:spcPct val="100000"/>
              </a:lnSpc>
              <a:spcBef>
                <a:spcPts val="0"/>
              </a:spcBef>
              <a:spcAft>
                <a:spcPts val="0"/>
              </a:spcAft>
              <a:buSzPts val="3000"/>
              <a:buNone/>
            </a:pPr>
            <a:r>
              <a:rPr b="0" lang="en" sz="1800">
                <a:solidFill>
                  <a:schemeClr val="dk2"/>
                </a:solidFill>
              </a:rPr>
              <a:t>Wed 17th July - Leavers’ Assembly</a:t>
            </a:r>
            <a:endParaRPr b="0"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grpSp>
        <p:nvGrpSpPr>
          <p:cNvPr id="1219" name="Google Shape;1219;p41"/>
          <p:cNvGrpSpPr/>
          <p:nvPr/>
        </p:nvGrpSpPr>
        <p:grpSpPr>
          <a:xfrm>
            <a:off x="6548273" y="1385475"/>
            <a:ext cx="1875837" cy="176025"/>
            <a:chOff x="4345425" y="2175475"/>
            <a:chExt cx="800750" cy="176025"/>
          </a:xfrm>
        </p:grpSpPr>
        <p:sp>
          <p:nvSpPr>
            <p:cNvPr id="1220" name="Google Shape;1220;p4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2" name="Google Shape;1222;p41"/>
          <p:cNvSpPr txBox="1"/>
          <p:nvPr>
            <p:ph idx="1" type="subTitle"/>
          </p:nvPr>
        </p:nvSpPr>
        <p:spPr>
          <a:xfrm>
            <a:off x="890100" y="1561500"/>
            <a:ext cx="7533900" cy="297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1" lang="en" sz="1700">
                <a:solidFill>
                  <a:schemeClr val="accent4"/>
                </a:solidFill>
                <a:latin typeface="Arial"/>
                <a:ea typeface="Arial"/>
                <a:cs typeface="Arial"/>
                <a:sym typeface="Arial"/>
              </a:rPr>
              <a:t>Q: My child can’t log in to Google Classroom at home.  What shall I do?</a:t>
            </a:r>
            <a:endParaRPr b="1" sz="1700">
              <a:solidFill>
                <a:schemeClr val="accent4"/>
              </a:solidFill>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700">
                <a:latin typeface="Arial"/>
                <a:ea typeface="Arial"/>
                <a:cs typeface="Arial"/>
                <a:sym typeface="Arial"/>
              </a:rPr>
              <a:t>A: Ensure that your child is logging in with their full school email address, for example, </a:t>
            </a:r>
            <a:r>
              <a:rPr lang="en" sz="1700" u="sng">
                <a:solidFill>
                  <a:schemeClr val="hlink"/>
                </a:solidFill>
                <a:latin typeface="Arial"/>
                <a:ea typeface="Arial"/>
                <a:cs typeface="Arial"/>
                <a:sym typeface="Arial"/>
                <a:hlinkClick r:id="rId3"/>
              </a:rPr>
              <a:t>1</a:t>
            </a:r>
            <a:r>
              <a:rPr lang="en" sz="1700" u="sng">
                <a:solidFill>
                  <a:schemeClr val="hlink"/>
                </a:solidFill>
                <a:hlinkClick r:id="rId4"/>
              </a:rPr>
              <a:t>5</a:t>
            </a:r>
            <a:r>
              <a:rPr lang="en" sz="1700" u="sng">
                <a:solidFill>
                  <a:schemeClr val="hlink"/>
                </a:solidFill>
                <a:latin typeface="Arial"/>
                <a:ea typeface="Arial"/>
                <a:cs typeface="Arial"/>
                <a:sym typeface="Arial"/>
                <a:hlinkClick r:id="rId5"/>
              </a:rPr>
              <a:t>JohnD@stbernadette.herts.sch.uk</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b="1" lang="en" sz="1700">
                <a:solidFill>
                  <a:srgbClr val="4898BB"/>
                </a:solidFill>
                <a:latin typeface="Arial"/>
                <a:ea typeface="Arial"/>
                <a:cs typeface="Arial"/>
                <a:sym typeface="Arial"/>
              </a:rPr>
              <a:t>Q: How can I communicate with my child’s teacher?</a:t>
            </a:r>
            <a:endParaRPr b="1" sz="1700">
              <a:solidFill>
                <a:srgbClr val="4898BB"/>
              </a:solidFill>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rPr lang="en" sz="1700">
                <a:latin typeface="Arial"/>
                <a:ea typeface="Arial"/>
                <a:cs typeface="Arial"/>
                <a:sym typeface="Arial"/>
              </a:rPr>
              <a:t>A: Please send an e-mail to </a:t>
            </a:r>
            <a:r>
              <a:rPr lang="en" sz="1700" u="sng">
                <a:solidFill>
                  <a:schemeClr val="hlink"/>
                </a:solidFill>
                <a:latin typeface="Arial"/>
                <a:ea typeface="Arial"/>
                <a:cs typeface="Arial"/>
                <a:sym typeface="Arial"/>
                <a:hlinkClick r:id="rId6"/>
              </a:rPr>
              <a:t>parents@stbernadette.herts.sch.uk</a:t>
            </a:r>
            <a:r>
              <a:rPr lang="en" sz="1700">
                <a:latin typeface="Arial"/>
                <a:ea typeface="Arial"/>
                <a:cs typeface="Arial"/>
                <a:sym typeface="Arial"/>
              </a:rPr>
              <a:t> and it will be passed to Mrs Bennett who will make contact with you as soon as possible.</a:t>
            </a:r>
            <a:endParaRPr sz="1700">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sz="1700"/>
          </a:p>
          <a:p>
            <a:pPr indent="0" lvl="0" marL="0" rtl="0" algn="l">
              <a:lnSpc>
                <a:spcPct val="100000"/>
              </a:lnSpc>
              <a:spcBef>
                <a:spcPts val="0"/>
              </a:spcBef>
              <a:spcAft>
                <a:spcPts val="0"/>
              </a:spcAft>
              <a:buClr>
                <a:schemeClr val="dk2"/>
              </a:buClr>
              <a:buSzPts val="1100"/>
              <a:buFont typeface="Arial"/>
              <a:buNone/>
            </a:pPr>
            <a:r>
              <a:rPr b="1" lang="en" sz="1700">
                <a:solidFill>
                  <a:srgbClr val="4898BB"/>
                </a:solidFill>
              </a:rPr>
              <a:t>Q: What is my child’s login for Spelling Shed and My Maths?</a:t>
            </a:r>
            <a:endParaRPr b="1" sz="1700">
              <a:solidFill>
                <a:srgbClr val="4898BB"/>
              </a:solidFill>
            </a:endParaRPr>
          </a:p>
          <a:p>
            <a:pPr indent="0" lvl="0" marL="0" rtl="0" algn="l">
              <a:lnSpc>
                <a:spcPct val="100000"/>
              </a:lnSpc>
              <a:spcBef>
                <a:spcPts val="0"/>
              </a:spcBef>
              <a:spcAft>
                <a:spcPts val="0"/>
              </a:spcAft>
              <a:buClr>
                <a:schemeClr val="dk2"/>
              </a:buClr>
              <a:buSzPts val="1100"/>
              <a:buFont typeface="Arial"/>
              <a:buNone/>
            </a:pPr>
            <a:r>
              <a:rPr lang="en" sz="1700"/>
              <a:t>A: The children all have a copy of all logins they need saved in their Google Drive.</a:t>
            </a:r>
            <a:endParaRPr sz="1700"/>
          </a:p>
        </p:txBody>
      </p:sp>
      <p:sp>
        <p:nvSpPr>
          <p:cNvPr id="1223" name="Google Shape;1223;p41"/>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3000"/>
              <a:buNone/>
            </a:pPr>
            <a:r>
              <a:rPr lang="en"/>
              <a:t>Frequently Asked Questions</a:t>
            </a:r>
            <a:endParaRPr/>
          </a:p>
        </p:txBody>
      </p:sp>
      <p:grpSp>
        <p:nvGrpSpPr>
          <p:cNvPr id="1224" name="Google Shape;1224;p41"/>
          <p:cNvGrpSpPr/>
          <p:nvPr/>
        </p:nvGrpSpPr>
        <p:grpSpPr>
          <a:xfrm>
            <a:off x="5204142" y="944575"/>
            <a:ext cx="3220056" cy="176025"/>
            <a:chOff x="4345425" y="2175475"/>
            <a:chExt cx="800750" cy="176025"/>
          </a:xfrm>
        </p:grpSpPr>
        <p:sp>
          <p:nvSpPr>
            <p:cNvPr id="1225" name="Google Shape;1225;p41"/>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1"/>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7" name="Google Shape;1227;p41"/>
          <p:cNvGrpSpPr/>
          <p:nvPr/>
        </p:nvGrpSpPr>
        <p:grpSpPr>
          <a:xfrm>
            <a:off x="1202396" y="605799"/>
            <a:ext cx="580423" cy="681083"/>
            <a:chOff x="645175" y="3632150"/>
            <a:chExt cx="394550" cy="462975"/>
          </a:xfrm>
        </p:grpSpPr>
        <p:sp>
          <p:nvSpPr>
            <p:cNvPr id="1228" name="Google Shape;1228;p41"/>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1"/>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0" name="Google Shape;1230;p41"/>
          <p:cNvGrpSpPr/>
          <p:nvPr/>
        </p:nvGrpSpPr>
        <p:grpSpPr>
          <a:xfrm flipH="1" rot="1017362">
            <a:off x="8063664" y="4026296"/>
            <a:ext cx="771546" cy="905351"/>
            <a:chOff x="645175" y="3632150"/>
            <a:chExt cx="394550" cy="462975"/>
          </a:xfrm>
        </p:grpSpPr>
        <p:sp>
          <p:nvSpPr>
            <p:cNvPr id="1231" name="Google Shape;1231;p41"/>
            <p:cNvSpPr/>
            <p:nvPr/>
          </p:nvSpPr>
          <p:spPr>
            <a:xfrm>
              <a:off x="699725" y="3704850"/>
              <a:ext cx="320175" cy="366225"/>
            </a:xfrm>
            <a:custGeom>
              <a:rect b="b" l="l" r="r" t="t"/>
              <a:pathLst>
                <a:path extrusionOk="0" h="14649" w="12807">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1"/>
            <p:cNvSpPr/>
            <p:nvPr/>
          </p:nvSpPr>
          <p:spPr>
            <a:xfrm>
              <a:off x="645175" y="3632150"/>
              <a:ext cx="394550" cy="462975"/>
            </a:xfrm>
            <a:custGeom>
              <a:rect b="b" l="l" r="r" t="t"/>
              <a:pathLst>
                <a:path extrusionOk="0" h="18519" w="15782">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3" name="Google Shape;1233;p41"/>
          <p:cNvGrpSpPr/>
          <p:nvPr/>
        </p:nvGrpSpPr>
        <p:grpSpPr>
          <a:xfrm rot="10800000">
            <a:off x="3855903" y="605787"/>
            <a:ext cx="806657" cy="421744"/>
            <a:chOff x="1822875" y="1377000"/>
            <a:chExt cx="548075" cy="286550"/>
          </a:xfrm>
        </p:grpSpPr>
        <p:sp>
          <p:nvSpPr>
            <p:cNvPr id="1234" name="Google Shape;1234;p4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6" name="Shape 1246"/>
        <p:cNvGrpSpPr/>
        <p:nvPr/>
      </p:nvGrpSpPr>
      <p:grpSpPr>
        <a:xfrm>
          <a:off x="0" y="0"/>
          <a:ext cx="0" cy="0"/>
          <a:chOff x="0" y="0"/>
          <a:chExt cx="0" cy="0"/>
        </a:xfrm>
      </p:grpSpPr>
      <p:grpSp>
        <p:nvGrpSpPr>
          <p:cNvPr id="1247" name="Google Shape;1247;p42"/>
          <p:cNvGrpSpPr/>
          <p:nvPr/>
        </p:nvGrpSpPr>
        <p:grpSpPr>
          <a:xfrm>
            <a:off x="3476925" y="1940288"/>
            <a:ext cx="2190131" cy="176025"/>
            <a:chOff x="4345425" y="2175475"/>
            <a:chExt cx="800750" cy="176025"/>
          </a:xfrm>
        </p:grpSpPr>
        <p:sp>
          <p:nvSpPr>
            <p:cNvPr id="1248" name="Google Shape;1248;p4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0" name="Google Shape;1250;p42"/>
          <p:cNvGrpSpPr/>
          <p:nvPr/>
        </p:nvGrpSpPr>
        <p:grpSpPr>
          <a:xfrm>
            <a:off x="3733250" y="2407525"/>
            <a:ext cx="1677491" cy="176025"/>
            <a:chOff x="4345425" y="2175475"/>
            <a:chExt cx="800750" cy="176025"/>
          </a:xfrm>
        </p:grpSpPr>
        <p:sp>
          <p:nvSpPr>
            <p:cNvPr id="1251" name="Google Shape;1251;p4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3" name="Google Shape;1253;p42"/>
          <p:cNvGrpSpPr/>
          <p:nvPr/>
        </p:nvGrpSpPr>
        <p:grpSpPr>
          <a:xfrm rot="140656">
            <a:off x="3657768" y="2861848"/>
            <a:ext cx="1828441" cy="176031"/>
            <a:chOff x="4345425" y="2175475"/>
            <a:chExt cx="800750" cy="176025"/>
          </a:xfrm>
        </p:grpSpPr>
        <p:sp>
          <p:nvSpPr>
            <p:cNvPr id="1254" name="Google Shape;1254;p4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6" name="Google Shape;1256;p42"/>
          <p:cNvGrpSpPr/>
          <p:nvPr/>
        </p:nvGrpSpPr>
        <p:grpSpPr>
          <a:xfrm rot="140725">
            <a:off x="3947857" y="3353395"/>
            <a:ext cx="1234670" cy="176031"/>
            <a:chOff x="4345425" y="2175475"/>
            <a:chExt cx="800750" cy="176025"/>
          </a:xfrm>
        </p:grpSpPr>
        <p:sp>
          <p:nvSpPr>
            <p:cNvPr id="1257" name="Google Shape;1257;p42"/>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2"/>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9" name="Google Shape;1259;p42"/>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t>THANK YOU FOR YOUR CONTINUED SUPPORT</a:t>
            </a:r>
            <a:endParaRPr/>
          </a:p>
        </p:txBody>
      </p:sp>
      <p:sp>
        <p:nvSpPr>
          <p:cNvPr id="1260" name="Google Shape;1260;p42"/>
          <p:cNvSpPr/>
          <p:nvPr/>
        </p:nvSpPr>
        <p:spPr>
          <a:xfrm>
            <a:off x="7335175" y="3492600"/>
            <a:ext cx="1030054" cy="1376819"/>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2"/>
          <p:cNvSpPr/>
          <p:nvPr/>
        </p:nvSpPr>
        <p:spPr>
          <a:xfrm rot="9797852">
            <a:off x="544930" y="949988"/>
            <a:ext cx="1030058" cy="1376825"/>
          </a:xfrm>
          <a:custGeom>
            <a:rect b="b" l="l" r="r" t="t"/>
            <a:pathLst>
              <a:path extrusionOk="0" h="27015" w="20211">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grpSp>
        <p:nvGrpSpPr>
          <p:cNvPr id="815" name="Google Shape;815;p28"/>
          <p:cNvGrpSpPr/>
          <p:nvPr/>
        </p:nvGrpSpPr>
        <p:grpSpPr>
          <a:xfrm>
            <a:off x="699618" y="910975"/>
            <a:ext cx="4356480" cy="176025"/>
            <a:chOff x="4345425" y="2175475"/>
            <a:chExt cx="800750" cy="176025"/>
          </a:xfrm>
        </p:grpSpPr>
        <p:sp>
          <p:nvSpPr>
            <p:cNvPr id="816" name="Google Shape;816;p2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8" name="Google Shape;818;p2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Year 6 Staff</a:t>
            </a:r>
            <a:endParaRPr/>
          </a:p>
        </p:txBody>
      </p:sp>
      <p:sp>
        <p:nvSpPr>
          <p:cNvPr id="819" name="Google Shape;819;p28"/>
          <p:cNvSpPr txBox="1"/>
          <p:nvPr>
            <p:ph idx="1" type="body"/>
          </p:nvPr>
        </p:nvSpPr>
        <p:spPr>
          <a:xfrm>
            <a:off x="720000" y="1246925"/>
            <a:ext cx="8081700" cy="3440100"/>
          </a:xfrm>
          <a:prstGeom prst="rect">
            <a:avLst/>
          </a:prstGeom>
          <a:noFill/>
          <a:ln>
            <a:noFill/>
          </a:ln>
        </p:spPr>
        <p:txBody>
          <a:bodyPr anchorCtr="0" anchor="t" bIns="91425" lIns="91425" spcFirstLastPara="1" rIns="91425" wrap="square" tIns="91425">
            <a:noAutofit/>
          </a:bodyPr>
          <a:lstStyle/>
          <a:p>
            <a:pPr indent="0" lvl="0" marL="0" rtl="0" algn="l">
              <a:lnSpc>
                <a:spcPct val="85000"/>
              </a:lnSpc>
              <a:spcBef>
                <a:spcPts val="0"/>
              </a:spcBef>
              <a:spcAft>
                <a:spcPts val="0"/>
              </a:spcAft>
              <a:buSzPts val="1200"/>
              <a:buNone/>
            </a:pPr>
            <a:r>
              <a:rPr lang="en" sz="4300">
                <a:latin typeface="Arial"/>
                <a:ea typeface="Arial"/>
                <a:cs typeface="Arial"/>
                <a:sym typeface="Arial"/>
              </a:rPr>
              <a:t>Teacher: 	  Mrs Bennett</a:t>
            </a:r>
            <a:endParaRPr sz="4300">
              <a:latin typeface="Arial"/>
              <a:ea typeface="Arial"/>
              <a:cs typeface="Arial"/>
              <a:sym typeface="Arial"/>
            </a:endParaRPr>
          </a:p>
          <a:p>
            <a:pPr indent="0" lvl="0" marL="0" rtl="0" algn="l">
              <a:lnSpc>
                <a:spcPct val="85000"/>
              </a:lnSpc>
              <a:spcBef>
                <a:spcPts val="500"/>
              </a:spcBef>
              <a:spcAft>
                <a:spcPts val="0"/>
              </a:spcAft>
              <a:buSzPts val="1200"/>
              <a:buNone/>
            </a:pPr>
            <a:r>
              <a:rPr lang="en" sz="4300">
                <a:latin typeface="Arial"/>
                <a:ea typeface="Arial"/>
                <a:cs typeface="Arial"/>
                <a:sym typeface="Arial"/>
              </a:rPr>
              <a:t>						</a:t>
            </a:r>
            <a:endParaRPr sz="4300">
              <a:latin typeface="Arial"/>
              <a:ea typeface="Arial"/>
              <a:cs typeface="Arial"/>
              <a:sym typeface="Arial"/>
            </a:endParaRPr>
          </a:p>
          <a:p>
            <a:pPr indent="0" lvl="0" marL="0" rtl="0" algn="l">
              <a:lnSpc>
                <a:spcPct val="85000"/>
              </a:lnSpc>
              <a:spcBef>
                <a:spcPts val="500"/>
              </a:spcBef>
              <a:spcAft>
                <a:spcPts val="0"/>
              </a:spcAft>
              <a:buSzPts val="1200"/>
              <a:buNone/>
            </a:pPr>
            <a:r>
              <a:rPr lang="en" sz="4300">
                <a:latin typeface="Arial"/>
                <a:ea typeface="Arial"/>
                <a:cs typeface="Arial"/>
                <a:sym typeface="Arial"/>
              </a:rPr>
              <a:t>HLTA: 		</a:t>
            </a:r>
            <a:r>
              <a:rPr lang="en" sz="4300"/>
              <a:t>   </a:t>
            </a:r>
            <a:r>
              <a:rPr lang="en" sz="4300">
                <a:latin typeface="Arial"/>
                <a:ea typeface="Arial"/>
                <a:cs typeface="Arial"/>
                <a:sym typeface="Arial"/>
              </a:rPr>
              <a:t>Miss Bell</a:t>
            </a:r>
            <a:endParaRPr sz="4300">
              <a:latin typeface="Arial"/>
              <a:ea typeface="Arial"/>
              <a:cs typeface="Arial"/>
              <a:sym typeface="Arial"/>
            </a:endParaRPr>
          </a:p>
          <a:p>
            <a:pPr indent="0" lvl="0" marL="0" rtl="0" algn="l">
              <a:lnSpc>
                <a:spcPct val="85000"/>
              </a:lnSpc>
              <a:spcBef>
                <a:spcPts val="500"/>
              </a:spcBef>
              <a:spcAft>
                <a:spcPts val="0"/>
              </a:spcAft>
              <a:buSzPts val="1200"/>
              <a:buNone/>
            </a:pPr>
            <a:r>
              <a:rPr lang="en" sz="4300"/>
              <a:t>Cover:       Mrs Merrell (Fri pm)</a:t>
            </a:r>
            <a:endParaRPr sz="4300"/>
          </a:p>
          <a:p>
            <a:pPr indent="0" lvl="0" marL="0" rtl="0" algn="l">
              <a:lnSpc>
                <a:spcPct val="85000"/>
              </a:lnSpc>
              <a:spcBef>
                <a:spcPts val="500"/>
              </a:spcBef>
              <a:spcAft>
                <a:spcPts val="0"/>
              </a:spcAft>
              <a:buSzPts val="1200"/>
              <a:buNone/>
            </a:pPr>
            <a:r>
              <a:t/>
            </a:r>
            <a:endParaRPr sz="4300"/>
          </a:p>
          <a:p>
            <a:pPr indent="0" lvl="0" marL="0" rtl="0" algn="l">
              <a:lnSpc>
                <a:spcPct val="85000"/>
              </a:lnSpc>
              <a:spcBef>
                <a:spcPts val="500"/>
              </a:spcBef>
              <a:spcAft>
                <a:spcPts val="0"/>
              </a:spcAft>
              <a:buSzPts val="1200"/>
              <a:buNone/>
            </a:pPr>
            <a:r>
              <a:rPr lang="en" sz="4300"/>
              <a:t>TA/SEMH support: Ms Smith</a:t>
            </a:r>
            <a:endParaRPr sz="4300"/>
          </a:p>
          <a:p>
            <a:pPr indent="0" lvl="0" marL="0" rtl="0" algn="l">
              <a:lnSpc>
                <a:spcPct val="85000"/>
              </a:lnSpc>
              <a:spcBef>
                <a:spcPts val="500"/>
              </a:spcBef>
              <a:spcAft>
                <a:spcPts val="500"/>
              </a:spcAft>
              <a:buSzPts val="1200"/>
              <a:buNone/>
            </a:pPr>
            <a:r>
              <a:t/>
            </a:r>
            <a:endParaRPr sz="4300">
              <a:latin typeface="Arial"/>
              <a:ea typeface="Arial"/>
              <a:cs typeface="Arial"/>
              <a:sym typeface="Arial"/>
            </a:endParaRPr>
          </a:p>
        </p:txBody>
      </p:sp>
      <p:grpSp>
        <p:nvGrpSpPr>
          <p:cNvPr id="820" name="Google Shape;820;p28"/>
          <p:cNvGrpSpPr/>
          <p:nvPr/>
        </p:nvGrpSpPr>
        <p:grpSpPr>
          <a:xfrm rot="1461682">
            <a:off x="7211497" y="174521"/>
            <a:ext cx="2743443" cy="1090954"/>
            <a:chOff x="4038775" y="3369325"/>
            <a:chExt cx="1789725" cy="711700"/>
          </a:xfrm>
        </p:grpSpPr>
        <p:sp>
          <p:nvSpPr>
            <p:cNvPr id="821" name="Google Shape;821;p28"/>
            <p:cNvSpPr/>
            <p:nvPr/>
          </p:nvSpPr>
          <p:spPr>
            <a:xfrm>
              <a:off x="4059950" y="3603700"/>
              <a:ext cx="523950" cy="276175"/>
            </a:xfrm>
            <a:custGeom>
              <a:rect b="b" l="l" r="r" t="t"/>
              <a:pathLst>
                <a:path extrusionOk="0" h="11047" w="20958">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8"/>
            <p:cNvSpPr/>
            <p:nvPr/>
          </p:nvSpPr>
          <p:spPr>
            <a:xfrm>
              <a:off x="4043050" y="3372050"/>
              <a:ext cx="501200" cy="322275"/>
            </a:xfrm>
            <a:custGeom>
              <a:rect b="b" l="l" r="r" t="t"/>
              <a:pathLst>
                <a:path extrusionOk="0" h="12891" w="20048">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8"/>
            <p:cNvSpPr/>
            <p:nvPr/>
          </p:nvSpPr>
          <p:spPr>
            <a:xfrm>
              <a:off x="4101875" y="3397400"/>
              <a:ext cx="372750" cy="117625"/>
            </a:xfrm>
            <a:custGeom>
              <a:rect b="b" l="l" r="r" t="t"/>
              <a:pathLst>
                <a:path extrusionOk="0" h="4705" w="1491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8"/>
            <p:cNvSpPr/>
            <p:nvPr/>
          </p:nvSpPr>
          <p:spPr>
            <a:xfrm>
              <a:off x="4038775" y="3369325"/>
              <a:ext cx="550325" cy="519150"/>
            </a:xfrm>
            <a:custGeom>
              <a:rect b="b" l="l" r="r" t="t"/>
              <a:pathLst>
                <a:path extrusionOk="0" h="20766" w="22013">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8"/>
            <p:cNvSpPr/>
            <p:nvPr/>
          </p:nvSpPr>
          <p:spPr>
            <a:xfrm>
              <a:off x="4780825" y="3534300"/>
              <a:ext cx="393725" cy="234375"/>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8"/>
            <p:cNvSpPr/>
            <p:nvPr/>
          </p:nvSpPr>
          <p:spPr>
            <a:xfrm>
              <a:off x="4772275" y="3553675"/>
              <a:ext cx="363275" cy="417375"/>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8"/>
            <p:cNvSpPr/>
            <p:nvPr/>
          </p:nvSpPr>
          <p:spPr>
            <a:xfrm>
              <a:off x="4702650" y="3626025"/>
              <a:ext cx="70775" cy="58375"/>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8"/>
            <p:cNvSpPr/>
            <p:nvPr/>
          </p:nvSpPr>
          <p:spPr>
            <a:xfrm>
              <a:off x="4710750" y="3642250"/>
              <a:ext cx="82050" cy="82500"/>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8"/>
            <p:cNvSpPr/>
            <p:nvPr/>
          </p:nvSpPr>
          <p:spPr>
            <a:xfrm>
              <a:off x="4889225" y="3618300"/>
              <a:ext cx="140200" cy="44575"/>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8"/>
            <p:cNvSpPr/>
            <p:nvPr/>
          </p:nvSpPr>
          <p:spPr>
            <a:xfrm>
              <a:off x="5118850" y="3528450"/>
              <a:ext cx="709650" cy="39505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8"/>
            <p:cNvSpPr/>
            <p:nvPr/>
          </p:nvSpPr>
          <p:spPr>
            <a:xfrm>
              <a:off x="5213500" y="3590975"/>
              <a:ext cx="396875" cy="147475"/>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8"/>
            <p:cNvSpPr/>
            <p:nvPr/>
          </p:nvSpPr>
          <p:spPr>
            <a:xfrm>
              <a:off x="5070850" y="3766400"/>
              <a:ext cx="724975" cy="31117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8"/>
            <p:cNvSpPr/>
            <p:nvPr/>
          </p:nvSpPr>
          <p:spPr>
            <a:xfrm>
              <a:off x="4697000" y="3525875"/>
              <a:ext cx="1131500" cy="555150"/>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8"/>
            <p:cNvSpPr/>
            <p:nvPr/>
          </p:nvSpPr>
          <p:spPr>
            <a:xfrm>
              <a:off x="5068825" y="3761150"/>
              <a:ext cx="57725" cy="214775"/>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8"/>
            <p:cNvSpPr/>
            <p:nvPr/>
          </p:nvSpPr>
          <p:spPr>
            <a:xfrm>
              <a:off x="4825225" y="3697850"/>
              <a:ext cx="21000" cy="56475"/>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8"/>
            <p:cNvSpPr/>
            <p:nvPr/>
          </p:nvSpPr>
          <p:spPr>
            <a:xfrm>
              <a:off x="5115925" y="3539325"/>
              <a:ext cx="61550" cy="23212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8"/>
            <p:cNvSpPr/>
            <p:nvPr/>
          </p:nvSpPr>
          <p:spPr>
            <a:xfrm>
              <a:off x="5039525" y="3548650"/>
              <a:ext cx="101450" cy="40535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8"/>
            <p:cNvSpPr/>
            <p:nvPr/>
          </p:nvSpPr>
          <p:spPr>
            <a:xfrm>
              <a:off x="4836050" y="3636975"/>
              <a:ext cx="24350" cy="70875"/>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8"/>
            <p:cNvSpPr/>
            <p:nvPr/>
          </p:nvSpPr>
          <p:spPr>
            <a:xfrm>
              <a:off x="4769575" y="3641500"/>
              <a:ext cx="28650" cy="88500"/>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29"/>
          <p:cNvSpPr txBox="1"/>
          <p:nvPr>
            <p:ph type="title"/>
          </p:nvPr>
        </p:nvSpPr>
        <p:spPr>
          <a:xfrm>
            <a:off x="-93975" y="540000"/>
            <a:ext cx="4182600" cy="572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3000"/>
              <a:buNone/>
            </a:pPr>
            <a:r>
              <a:rPr lang="en"/>
              <a:t>What’s new about Year 6?</a:t>
            </a:r>
            <a:endParaRPr/>
          </a:p>
        </p:txBody>
      </p:sp>
      <p:sp>
        <p:nvSpPr>
          <p:cNvPr id="845" name="Google Shape;845;p29"/>
          <p:cNvSpPr txBox="1"/>
          <p:nvPr>
            <p:ph idx="5" type="subTitle"/>
          </p:nvPr>
        </p:nvSpPr>
        <p:spPr>
          <a:xfrm>
            <a:off x="238075" y="1700725"/>
            <a:ext cx="3759000" cy="15594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600"/>
              <a:buNone/>
            </a:pPr>
            <a:r>
              <a:rPr lang="en">
                <a:latin typeface="Arial"/>
                <a:ea typeface="Arial"/>
                <a:cs typeface="Arial"/>
                <a:sym typeface="Arial"/>
              </a:rPr>
              <a:t>Year 6 are matched with a Reception buddy to support them in their first year at St Bernadette.  </a:t>
            </a:r>
            <a:r>
              <a:rPr lang="en"/>
              <a:t>Being a great buddy to a new child is a big responsibility but one that Year 6 love!  It’s great to see their relationships grow throughout the year!</a:t>
            </a:r>
            <a:endParaRPr>
              <a:latin typeface="Arial"/>
              <a:ea typeface="Arial"/>
              <a:cs typeface="Arial"/>
              <a:sym typeface="Arial"/>
            </a:endParaRPr>
          </a:p>
        </p:txBody>
      </p:sp>
      <p:grpSp>
        <p:nvGrpSpPr>
          <p:cNvPr id="846" name="Google Shape;846;p29"/>
          <p:cNvGrpSpPr/>
          <p:nvPr/>
        </p:nvGrpSpPr>
        <p:grpSpPr>
          <a:xfrm>
            <a:off x="719990" y="925800"/>
            <a:ext cx="2960453" cy="176025"/>
            <a:chOff x="4345425" y="2175475"/>
            <a:chExt cx="800750" cy="176025"/>
          </a:xfrm>
        </p:grpSpPr>
        <p:sp>
          <p:nvSpPr>
            <p:cNvPr id="847" name="Google Shape;847;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9" name="Google Shape;849;p29"/>
          <p:cNvSpPr txBox="1"/>
          <p:nvPr>
            <p:ph idx="6" type="subTitle"/>
          </p:nvPr>
        </p:nvSpPr>
        <p:spPr>
          <a:xfrm>
            <a:off x="5246400" y="1191675"/>
            <a:ext cx="3574500" cy="7872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Year 6 roles </a:t>
            </a:r>
            <a:r>
              <a:rPr lang="en"/>
              <a:t>will be</a:t>
            </a:r>
            <a:r>
              <a:rPr lang="en">
                <a:latin typeface="Arial"/>
                <a:ea typeface="Arial"/>
                <a:cs typeface="Arial"/>
                <a:sym typeface="Arial"/>
              </a:rPr>
              <a:t> voted for by the rest of the school and all the class </a:t>
            </a:r>
            <a:r>
              <a:rPr lang="en"/>
              <a:t>will </a:t>
            </a:r>
            <a:r>
              <a:rPr lang="en">
                <a:latin typeface="Arial"/>
                <a:ea typeface="Arial"/>
                <a:cs typeface="Arial"/>
                <a:sym typeface="Arial"/>
              </a:rPr>
              <a:t>be given an important role to undertake this year.  These include Faith Leaders, Chair, House Captains and Health Ambassadors. </a:t>
            </a:r>
            <a:endParaRPr>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a:p>
        </p:txBody>
      </p:sp>
      <p:sp>
        <p:nvSpPr>
          <p:cNvPr id="850" name="Google Shape;850;p29"/>
          <p:cNvSpPr txBox="1"/>
          <p:nvPr>
            <p:ph idx="7" type="subTitle"/>
          </p:nvPr>
        </p:nvSpPr>
        <p:spPr>
          <a:xfrm>
            <a:off x="275650" y="3755200"/>
            <a:ext cx="3721500" cy="572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As the oldest pupils in the school, Year 6 are now the role models for all of children in the school.</a:t>
            </a:r>
            <a:endParaRPr>
              <a:latin typeface="Arial"/>
              <a:ea typeface="Arial"/>
              <a:cs typeface="Arial"/>
              <a:sym typeface="Arial"/>
            </a:endParaRPr>
          </a:p>
          <a:p>
            <a:pPr indent="0" lvl="0" marL="0" rtl="0" algn="ctr">
              <a:lnSpc>
                <a:spcPct val="100000"/>
              </a:lnSpc>
              <a:spcBef>
                <a:spcPts val="0"/>
              </a:spcBef>
              <a:spcAft>
                <a:spcPts val="0"/>
              </a:spcAft>
              <a:buSzPts val="1600"/>
              <a:buNone/>
            </a:pPr>
            <a:r>
              <a:t/>
            </a:r>
            <a:endParaRPr/>
          </a:p>
        </p:txBody>
      </p:sp>
      <p:grpSp>
        <p:nvGrpSpPr>
          <p:cNvPr id="851" name="Google Shape;851;p29"/>
          <p:cNvGrpSpPr/>
          <p:nvPr/>
        </p:nvGrpSpPr>
        <p:grpSpPr>
          <a:xfrm rot="367883">
            <a:off x="6168835" y="2729396"/>
            <a:ext cx="1569882" cy="507904"/>
            <a:chOff x="4345425" y="2175475"/>
            <a:chExt cx="800750" cy="176025"/>
          </a:xfrm>
        </p:grpSpPr>
        <p:sp>
          <p:nvSpPr>
            <p:cNvPr id="852" name="Google Shape;852;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4" name="Google Shape;854;p29"/>
          <p:cNvGrpSpPr/>
          <p:nvPr/>
        </p:nvGrpSpPr>
        <p:grpSpPr>
          <a:xfrm rot="474658">
            <a:off x="1381269" y="1157114"/>
            <a:ext cx="1557467" cy="585348"/>
            <a:chOff x="4345425" y="2175475"/>
            <a:chExt cx="800750" cy="176025"/>
          </a:xfrm>
        </p:grpSpPr>
        <p:sp>
          <p:nvSpPr>
            <p:cNvPr id="855" name="Google Shape;855;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7" name="Google Shape;857;p29"/>
          <p:cNvGrpSpPr/>
          <p:nvPr/>
        </p:nvGrpSpPr>
        <p:grpSpPr>
          <a:xfrm rot="367883">
            <a:off x="1375060" y="3250166"/>
            <a:ext cx="1569882" cy="507904"/>
            <a:chOff x="4345425" y="2175475"/>
            <a:chExt cx="800750" cy="176025"/>
          </a:xfrm>
        </p:grpSpPr>
        <p:sp>
          <p:nvSpPr>
            <p:cNvPr id="858" name="Google Shape;858;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0" name="Google Shape;860;p29"/>
          <p:cNvGrpSpPr/>
          <p:nvPr/>
        </p:nvGrpSpPr>
        <p:grpSpPr>
          <a:xfrm rot="474658">
            <a:off x="6254906" y="587001"/>
            <a:ext cx="1557467" cy="585348"/>
            <a:chOff x="4345425" y="2175475"/>
            <a:chExt cx="800750" cy="176025"/>
          </a:xfrm>
        </p:grpSpPr>
        <p:sp>
          <p:nvSpPr>
            <p:cNvPr id="861" name="Google Shape;861;p2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3" name="Google Shape;863;p29"/>
          <p:cNvSpPr txBox="1"/>
          <p:nvPr>
            <p:ph idx="8" type="subTitle"/>
          </p:nvPr>
        </p:nvSpPr>
        <p:spPr>
          <a:xfrm>
            <a:off x="5207388" y="3167775"/>
            <a:ext cx="3652500" cy="895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latin typeface="Arial"/>
                <a:ea typeface="Arial"/>
                <a:cs typeface="Arial"/>
                <a:sym typeface="Arial"/>
              </a:rPr>
              <a:t>KS2 assessment tests take place in May.  These are nothing for the children to be worried about, our job is to prepare them fully so they feel confident to show their best.  More detailed information regarding SATs will be shared in the Spring Term.</a:t>
            </a:r>
            <a:endParaRPr>
              <a:latin typeface="Arial"/>
              <a:ea typeface="Arial"/>
              <a:cs typeface="Arial"/>
              <a:sym typeface="Arial"/>
            </a:endParaRPr>
          </a:p>
          <a:p>
            <a:pPr indent="0" lvl="0" marL="0" rtl="0" algn="ctr">
              <a:lnSpc>
                <a:spcPct val="100000"/>
              </a:lnSpc>
              <a:spcBef>
                <a:spcPts val="0"/>
              </a:spcBef>
              <a:spcAft>
                <a:spcPts val="0"/>
              </a:spcAft>
              <a:buClr>
                <a:schemeClr val="dk2"/>
              </a:buClr>
              <a:buSzPts val="1100"/>
              <a:buFont typeface="Arial"/>
              <a:buNone/>
            </a:pPr>
            <a:r>
              <a:t/>
            </a:r>
            <a:endParaRPr/>
          </a:p>
        </p:txBody>
      </p:sp>
      <p:sp>
        <p:nvSpPr>
          <p:cNvPr id="864" name="Google Shape;864;p29"/>
          <p:cNvSpPr txBox="1"/>
          <p:nvPr>
            <p:ph idx="1" type="subTitle"/>
          </p:nvPr>
        </p:nvSpPr>
        <p:spPr>
          <a:xfrm>
            <a:off x="906900" y="3292127"/>
            <a:ext cx="2506200" cy="34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Role Models</a:t>
            </a:r>
            <a:endParaRPr/>
          </a:p>
        </p:txBody>
      </p:sp>
      <p:sp>
        <p:nvSpPr>
          <p:cNvPr id="865" name="Google Shape;865;p29"/>
          <p:cNvSpPr txBox="1"/>
          <p:nvPr>
            <p:ph idx="2" type="subTitle"/>
          </p:nvPr>
        </p:nvSpPr>
        <p:spPr>
          <a:xfrm>
            <a:off x="5700663" y="2731502"/>
            <a:ext cx="2506200" cy="34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SATs</a:t>
            </a:r>
            <a:endParaRPr/>
          </a:p>
        </p:txBody>
      </p:sp>
      <p:sp>
        <p:nvSpPr>
          <p:cNvPr id="866" name="Google Shape;866;p29"/>
          <p:cNvSpPr txBox="1"/>
          <p:nvPr>
            <p:ph idx="3" type="subTitle"/>
          </p:nvPr>
        </p:nvSpPr>
        <p:spPr>
          <a:xfrm>
            <a:off x="864475" y="1177771"/>
            <a:ext cx="2506200" cy="40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en"/>
              <a:t>Buddies</a:t>
            </a:r>
            <a:endParaRPr/>
          </a:p>
        </p:txBody>
      </p:sp>
      <p:sp>
        <p:nvSpPr>
          <p:cNvPr id="867" name="Google Shape;867;p29"/>
          <p:cNvSpPr txBox="1"/>
          <p:nvPr>
            <p:ph idx="4" type="subTitle"/>
          </p:nvPr>
        </p:nvSpPr>
        <p:spPr>
          <a:xfrm>
            <a:off x="5700663" y="579096"/>
            <a:ext cx="2506200" cy="40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a:t>Roles and Responsibilities</a:t>
            </a:r>
            <a:endParaRPr/>
          </a:p>
        </p:txBody>
      </p:sp>
      <p:grpSp>
        <p:nvGrpSpPr>
          <p:cNvPr id="868" name="Google Shape;868;p29"/>
          <p:cNvGrpSpPr/>
          <p:nvPr/>
        </p:nvGrpSpPr>
        <p:grpSpPr>
          <a:xfrm>
            <a:off x="157690" y="4651625"/>
            <a:ext cx="1745583" cy="230173"/>
            <a:chOff x="1394800" y="3522000"/>
            <a:chExt cx="1048650" cy="138275"/>
          </a:xfrm>
        </p:grpSpPr>
        <p:sp>
          <p:nvSpPr>
            <p:cNvPr id="869" name="Google Shape;869;p29"/>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9"/>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9"/>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9"/>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9"/>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9"/>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9"/>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9"/>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9"/>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grpSp>
        <p:nvGrpSpPr>
          <p:cNvPr id="882" name="Google Shape;882;p30"/>
          <p:cNvGrpSpPr/>
          <p:nvPr/>
        </p:nvGrpSpPr>
        <p:grpSpPr>
          <a:xfrm rot="-546322">
            <a:off x="897607" y="1747842"/>
            <a:ext cx="2817315" cy="2469552"/>
            <a:chOff x="2505075" y="4180600"/>
            <a:chExt cx="1092750" cy="957900"/>
          </a:xfrm>
        </p:grpSpPr>
        <p:sp>
          <p:nvSpPr>
            <p:cNvPr id="883" name="Google Shape;883;p30"/>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0"/>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0"/>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0"/>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0"/>
            <p:cNvSpPr/>
            <p:nvPr/>
          </p:nvSpPr>
          <p:spPr>
            <a:xfrm>
              <a:off x="2849050" y="4283900"/>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8" name="Google Shape;888;p30"/>
          <p:cNvSpPr txBox="1"/>
          <p:nvPr/>
        </p:nvSpPr>
        <p:spPr>
          <a:xfrm rot="-546196">
            <a:off x="1848965" y="2572092"/>
            <a:ext cx="1621220" cy="70760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2900" u="none" cap="none" strike="noStrike">
                <a:solidFill>
                  <a:schemeClr val="dk1"/>
                </a:solidFill>
                <a:latin typeface="Arial"/>
                <a:ea typeface="Arial"/>
                <a:cs typeface="Arial"/>
                <a:sym typeface="Arial"/>
              </a:rPr>
              <a:t>Year 6 Topics</a:t>
            </a:r>
            <a:endParaRPr b="1" i="0" sz="2900" u="none" cap="none" strike="noStrike">
              <a:solidFill>
                <a:schemeClr val="dk1"/>
              </a:solidFill>
              <a:latin typeface="Arial"/>
              <a:ea typeface="Arial"/>
              <a:cs typeface="Arial"/>
              <a:sym typeface="Arial"/>
            </a:endParaRPr>
          </a:p>
        </p:txBody>
      </p:sp>
      <p:grpSp>
        <p:nvGrpSpPr>
          <p:cNvPr id="889" name="Google Shape;889;p30"/>
          <p:cNvGrpSpPr/>
          <p:nvPr/>
        </p:nvGrpSpPr>
        <p:grpSpPr>
          <a:xfrm rot="-974667">
            <a:off x="1405175" y="2472660"/>
            <a:ext cx="503546" cy="1101252"/>
            <a:chOff x="5870175" y="1498275"/>
            <a:chExt cx="364450" cy="797050"/>
          </a:xfrm>
        </p:grpSpPr>
        <p:sp>
          <p:nvSpPr>
            <p:cNvPr id="890" name="Google Shape;890;p30"/>
            <p:cNvSpPr/>
            <p:nvPr/>
          </p:nvSpPr>
          <p:spPr>
            <a:xfrm>
              <a:off x="5870175" y="2109075"/>
              <a:ext cx="219475" cy="186250"/>
            </a:xfrm>
            <a:custGeom>
              <a:rect b="b" l="l" r="r" t="t"/>
              <a:pathLst>
                <a:path extrusionOk="0" h="7450" w="8779">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0"/>
            <p:cNvSpPr/>
            <p:nvPr/>
          </p:nvSpPr>
          <p:spPr>
            <a:xfrm>
              <a:off x="5906500" y="1498275"/>
              <a:ext cx="328125" cy="569175"/>
            </a:xfrm>
            <a:custGeom>
              <a:rect b="b" l="l" r="r" t="t"/>
              <a:pathLst>
                <a:path extrusionOk="0" h="22767" w="13125">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2" name="Google Shape;892;p30"/>
          <p:cNvSpPr/>
          <p:nvPr/>
        </p:nvSpPr>
        <p:spPr>
          <a:xfrm rot="-1036824">
            <a:off x="2994625" y="621727"/>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3" name="Google Shape;893;p30"/>
          <p:cNvGrpSpPr/>
          <p:nvPr/>
        </p:nvGrpSpPr>
        <p:grpSpPr>
          <a:xfrm rot="-8593293">
            <a:off x="48528" y="-510566"/>
            <a:ext cx="2429477" cy="1577941"/>
            <a:chOff x="5118990" y="4122087"/>
            <a:chExt cx="1882464" cy="1222659"/>
          </a:xfrm>
        </p:grpSpPr>
        <p:sp>
          <p:nvSpPr>
            <p:cNvPr id="894" name="Google Shape;894;p30"/>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0"/>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0"/>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0"/>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0"/>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0"/>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0"/>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0"/>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0"/>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0"/>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0"/>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0"/>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0"/>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0"/>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30"/>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9" name="Google Shape;909;p30"/>
          <p:cNvGrpSpPr/>
          <p:nvPr/>
        </p:nvGrpSpPr>
        <p:grpSpPr>
          <a:xfrm>
            <a:off x="4571995" y="4282572"/>
            <a:ext cx="2433812" cy="320922"/>
            <a:chOff x="1394800" y="3522000"/>
            <a:chExt cx="1048650" cy="138275"/>
          </a:xfrm>
        </p:grpSpPr>
        <p:sp>
          <p:nvSpPr>
            <p:cNvPr id="910" name="Google Shape;910;p30"/>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30"/>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30"/>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30"/>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30"/>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30"/>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30"/>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30"/>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0"/>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9" name="Google Shape;919;p30"/>
          <p:cNvSpPr txBox="1"/>
          <p:nvPr>
            <p:ph idx="1" type="subTitle"/>
          </p:nvPr>
        </p:nvSpPr>
        <p:spPr>
          <a:xfrm>
            <a:off x="4071400" y="960550"/>
            <a:ext cx="4956000" cy="3738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sz="2200"/>
              <a:t>Autumn Term - 	Natural resources</a:t>
            </a:r>
            <a:endParaRPr sz="2200"/>
          </a:p>
          <a:p>
            <a:pPr indent="0" lvl="0" marL="0" rtl="0" algn="l">
              <a:lnSpc>
                <a:spcPct val="100000"/>
              </a:lnSpc>
              <a:spcBef>
                <a:spcPts val="0"/>
              </a:spcBef>
              <a:spcAft>
                <a:spcPts val="0"/>
              </a:spcAft>
              <a:buSzPts val="2800"/>
              <a:buNone/>
            </a:pPr>
            <a:r>
              <a:rPr lang="en" sz="2200"/>
              <a:t>					World War II</a:t>
            </a:r>
            <a:endParaRPr sz="2200"/>
          </a:p>
          <a:p>
            <a:pPr indent="0" lvl="0" marL="0" rtl="0" algn="l">
              <a:lnSpc>
                <a:spcPct val="100000"/>
              </a:lnSpc>
              <a:spcBef>
                <a:spcPts val="0"/>
              </a:spcBef>
              <a:spcAft>
                <a:spcPts val="0"/>
              </a:spcAft>
              <a:buSzPts val="2800"/>
              <a:buNone/>
            </a:pPr>
            <a:r>
              <a:t/>
            </a:r>
            <a:endParaRPr sz="2200"/>
          </a:p>
          <a:p>
            <a:pPr indent="0" lvl="0" marL="0" rtl="0" algn="l">
              <a:lnSpc>
                <a:spcPct val="100000"/>
              </a:lnSpc>
              <a:spcBef>
                <a:spcPts val="0"/>
              </a:spcBef>
              <a:spcAft>
                <a:spcPts val="0"/>
              </a:spcAft>
              <a:buSzPts val="2800"/>
              <a:buNone/>
            </a:pPr>
            <a:r>
              <a:rPr lang="en" sz="2200"/>
              <a:t>Spring Term -		Early Civilisations</a:t>
            </a:r>
            <a:endParaRPr sz="2200"/>
          </a:p>
          <a:p>
            <a:pPr indent="0" lvl="0" marL="0" rtl="0" algn="l">
              <a:lnSpc>
                <a:spcPct val="100000"/>
              </a:lnSpc>
              <a:spcBef>
                <a:spcPts val="0"/>
              </a:spcBef>
              <a:spcAft>
                <a:spcPts val="0"/>
              </a:spcAft>
              <a:buSzPts val="2800"/>
              <a:buNone/>
            </a:pPr>
            <a:r>
              <a:rPr lang="en" sz="2200"/>
              <a:t>					Coasts</a:t>
            </a:r>
            <a:endParaRPr sz="2200"/>
          </a:p>
          <a:p>
            <a:pPr indent="0" lvl="0" marL="0" rtl="0" algn="l">
              <a:lnSpc>
                <a:spcPct val="100000"/>
              </a:lnSpc>
              <a:spcBef>
                <a:spcPts val="0"/>
              </a:spcBef>
              <a:spcAft>
                <a:spcPts val="0"/>
              </a:spcAft>
              <a:buSzPts val="2800"/>
              <a:buNone/>
            </a:pPr>
            <a:r>
              <a:t/>
            </a:r>
            <a:endParaRPr sz="2200"/>
          </a:p>
          <a:p>
            <a:pPr indent="0" lvl="0" marL="0" rtl="0" algn="l">
              <a:lnSpc>
                <a:spcPct val="100000"/>
              </a:lnSpc>
              <a:spcBef>
                <a:spcPts val="0"/>
              </a:spcBef>
              <a:spcAft>
                <a:spcPts val="0"/>
              </a:spcAft>
              <a:buSzPts val="2800"/>
              <a:buNone/>
            </a:pPr>
            <a:r>
              <a:rPr lang="en" sz="2200"/>
              <a:t>Summer Term - 	Australia</a:t>
            </a:r>
            <a:endParaRPr sz="2200"/>
          </a:p>
          <a:p>
            <a:pPr indent="0" lvl="0" marL="0" rtl="0" algn="l">
              <a:lnSpc>
                <a:spcPct val="100000"/>
              </a:lnSpc>
              <a:spcBef>
                <a:spcPts val="0"/>
              </a:spcBef>
              <a:spcAft>
                <a:spcPts val="0"/>
              </a:spcAft>
              <a:buSzPts val="2800"/>
              <a:buNone/>
            </a:pPr>
            <a:r>
              <a:rPr lang="en" sz="2200"/>
              <a:t>					Benin Civilisation</a:t>
            </a:r>
            <a:endParaRPr sz="2200"/>
          </a:p>
          <a:p>
            <a:pPr indent="0" lvl="0" marL="0" rtl="0" algn="l">
              <a:lnSpc>
                <a:spcPct val="100000"/>
              </a:lnSpc>
              <a:spcBef>
                <a:spcPts val="0"/>
              </a:spcBef>
              <a:spcAft>
                <a:spcPts val="0"/>
              </a:spcAft>
              <a:buSzPts val="2800"/>
              <a:buNone/>
            </a:pPr>
            <a:r>
              <a:t/>
            </a:r>
            <a:endParaRPr>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pic>
        <p:nvPicPr>
          <p:cNvPr id="924" name="Google Shape;924;p31"/>
          <p:cNvPicPr preferRelativeResize="0"/>
          <p:nvPr/>
        </p:nvPicPr>
        <p:blipFill rotWithShape="1">
          <a:blip r:embed="rId3">
            <a:alphaModFix/>
          </a:blip>
          <a:srcRect b="22980" l="29607" r="31880" t="24756"/>
          <a:stretch/>
        </p:blipFill>
        <p:spPr>
          <a:xfrm>
            <a:off x="626050" y="53225"/>
            <a:ext cx="7021479" cy="509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grpSp>
        <p:nvGrpSpPr>
          <p:cNvPr id="929" name="Google Shape;929;p32"/>
          <p:cNvGrpSpPr/>
          <p:nvPr/>
        </p:nvGrpSpPr>
        <p:grpSpPr>
          <a:xfrm rot="-546322">
            <a:off x="897607" y="1747842"/>
            <a:ext cx="2817315" cy="2469552"/>
            <a:chOff x="2505075" y="4180600"/>
            <a:chExt cx="1092750" cy="957900"/>
          </a:xfrm>
        </p:grpSpPr>
        <p:sp>
          <p:nvSpPr>
            <p:cNvPr id="930" name="Google Shape;930;p32"/>
            <p:cNvSpPr/>
            <p:nvPr/>
          </p:nvSpPr>
          <p:spPr>
            <a:xfrm>
              <a:off x="2612200" y="4898650"/>
              <a:ext cx="984100" cy="235275"/>
            </a:xfrm>
            <a:custGeom>
              <a:rect b="b" l="l" r="r" t="t"/>
              <a:pathLst>
                <a:path extrusionOk="0" h="9411" w="39364">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2"/>
            <p:cNvSpPr/>
            <p:nvPr/>
          </p:nvSpPr>
          <p:spPr>
            <a:xfrm>
              <a:off x="2607825" y="4893625"/>
              <a:ext cx="990000" cy="244875"/>
            </a:xfrm>
            <a:custGeom>
              <a:rect b="b" l="l" r="r" t="t"/>
              <a:pathLst>
                <a:path extrusionOk="0" h="9795" w="3960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2"/>
            <p:cNvSpPr/>
            <p:nvPr/>
          </p:nvSpPr>
          <p:spPr>
            <a:xfrm>
              <a:off x="2508825" y="4184975"/>
              <a:ext cx="1038875" cy="879225"/>
            </a:xfrm>
            <a:custGeom>
              <a:rect b="b" l="l" r="r" t="t"/>
              <a:pathLst>
                <a:path extrusionOk="0" h="35169" w="41555">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2"/>
            <p:cNvSpPr/>
            <p:nvPr/>
          </p:nvSpPr>
          <p:spPr>
            <a:xfrm>
              <a:off x="2505075" y="4180600"/>
              <a:ext cx="1047650" cy="887125"/>
            </a:xfrm>
            <a:custGeom>
              <a:rect b="b" l="l" r="r" t="t"/>
              <a:pathLst>
                <a:path extrusionOk="0" h="35485" w="41906">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2"/>
            <p:cNvSpPr/>
            <p:nvPr/>
          </p:nvSpPr>
          <p:spPr>
            <a:xfrm>
              <a:off x="2849050" y="4283900"/>
              <a:ext cx="614675" cy="48350"/>
            </a:xfrm>
            <a:custGeom>
              <a:rect b="b" l="l" r="r" t="t"/>
              <a:pathLst>
                <a:path extrusionOk="0" h="1934" w="24587">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5" name="Google Shape;935;p32"/>
          <p:cNvSpPr txBox="1"/>
          <p:nvPr>
            <p:ph idx="1" type="subTitle"/>
          </p:nvPr>
        </p:nvSpPr>
        <p:spPr>
          <a:xfrm>
            <a:off x="3997025" y="1027450"/>
            <a:ext cx="4955700" cy="367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 sz="1700">
                <a:latin typeface="Arial"/>
                <a:ea typeface="Arial"/>
                <a:cs typeface="Arial"/>
                <a:sym typeface="Arial"/>
              </a:rPr>
              <a:t>Each child has been given a reading book to keep at home which should </a:t>
            </a:r>
            <a:r>
              <a:rPr lang="en" sz="1700"/>
              <a:t>be brought into school and taken home every day.  They will also get a Library book to read for pleasure.</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sz="1700">
              <a:latin typeface="Arial"/>
              <a:ea typeface="Arial"/>
              <a:cs typeface="Arial"/>
              <a:sym typeface="Arial"/>
            </a:endParaRPr>
          </a:p>
          <a:p>
            <a:pPr indent="0" lvl="0" marL="0" rtl="0" algn="l">
              <a:lnSpc>
                <a:spcPct val="100000"/>
              </a:lnSpc>
              <a:spcBef>
                <a:spcPts val="0"/>
              </a:spcBef>
              <a:spcAft>
                <a:spcPts val="0"/>
              </a:spcAft>
              <a:buSzPts val="2800"/>
              <a:buNone/>
            </a:pPr>
            <a:r>
              <a:rPr lang="en" sz="1700"/>
              <a:t>We will still be using a new reading record book to record their reading at home at least 3 times a week.  Children in Y6 are expected to complete this themselves.</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sz="1700">
              <a:latin typeface="Arial"/>
              <a:ea typeface="Arial"/>
              <a:cs typeface="Arial"/>
              <a:sym typeface="Arial"/>
            </a:endParaRPr>
          </a:p>
          <a:p>
            <a:pPr indent="0" lvl="0" marL="0" rtl="0" algn="l">
              <a:lnSpc>
                <a:spcPct val="100000"/>
              </a:lnSpc>
              <a:spcBef>
                <a:spcPts val="0"/>
              </a:spcBef>
              <a:spcAft>
                <a:spcPts val="0"/>
              </a:spcAft>
              <a:buSzPts val="2800"/>
              <a:buNone/>
            </a:pPr>
            <a:r>
              <a:rPr lang="en" sz="1700">
                <a:latin typeface="Arial"/>
                <a:ea typeface="Arial"/>
                <a:cs typeface="Arial"/>
                <a:sym typeface="Arial"/>
              </a:rPr>
              <a:t>Whole class guided reading sessions focus on comprehension skills of retrieval, inference, summarising and predicting.  Vocabulary is also a key aspect of these lessons.</a:t>
            </a:r>
            <a:endParaRPr sz="1700">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a:p>
            <a:pPr indent="0" lvl="0" marL="0" rtl="0" algn="l">
              <a:lnSpc>
                <a:spcPct val="100000"/>
              </a:lnSpc>
              <a:spcBef>
                <a:spcPts val="0"/>
              </a:spcBef>
              <a:spcAft>
                <a:spcPts val="0"/>
              </a:spcAft>
              <a:buSzPts val="2800"/>
              <a:buNone/>
            </a:pPr>
            <a:r>
              <a:t/>
            </a:r>
            <a:endParaRPr>
              <a:latin typeface="Arial"/>
              <a:ea typeface="Arial"/>
              <a:cs typeface="Arial"/>
              <a:sym typeface="Arial"/>
            </a:endParaRPr>
          </a:p>
        </p:txBody>
      </p:sp>
      <p:sp>
        <p:nvSpPr>
          <p:cNvPr id="936" name="Google Shape;936;p32"/>
          <p:cNvSpPr txBox="1"/>
          <p:nvPr/>
        </p:nvSpPr>
        <p:spPr>
          <a:xfrm rot="-546196">
            <a:off x="1848965" y="2572092"/>
            <a:ext cx="1621220" cy="707604"/>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2800" u="none" cap="none" strike="noStrike">
                <a:solidFill>
                  <a:schemeClr val="dk1"/>
                </a:solidFill>
                <a:latin typeface="Arial"/>
                <a:ea typeface="Arial"/>
                <a:cs typeface="Arial"/>
                <a:sym typeface="Arial"/>
              </a:rPr>
              <a:t>Year 6 Reading</a:t>
            </a:r>
            <a:endParaRPr b="1" i="0" sz="2800" u="none" cap="none" strike="noStrike">
              <a:solidFill>
                <a:schemeClr val="dk1"/>
              </a:solidFill>
              <a:latin typeface="Arial"/>
              <a:ea typeface="Arial"/>
              <a:cs typeface="Arial"/>
              <a:sym typeface="Arial"/>
            </a:endParaRPr>
          </a:p>
        </p:txBody>
      </p:sp>
      <p:grpSp>
        <p:nvGrpSpPr>
          <p:cNvPr id="937" name="Google Shape;937;p32"/>
          <p:cNvGrpSpPr/>
          <p:nvPr/>
        </p:nvGrpSpPr>
        <p:grpSpPr>
          <a:xfrm rot="-974667">
            <a:off x="1405175" y="2472660"/>
            <a:ext cx="503546" cy="1101252"/>
            <a:chOff x="5870175" y="1498275"/>
            <a:chExt cx="364450" cy="797050"/>
          </a:xfrm>
        </p:grpSpPr>
        <p:sp>
          <p:nvSpPr>
            <p:cNvPr id="938" name="Google Shape;938;p32"/>
            <p:cNvSpPr/>
            <p:nvPr/>
          </p:nvSpPr>
          <p:spPr>
            <a:xfrm>
              <a:off x="5870175" y="2109075"/>
              <a:ext cx="219475" cy="186250"/>
            </a:xfrm>
            <a:custGeom>
              <a:rect b="b" l="l" r="r" t="t"/>
              <a:pathLst>
                <a:path extrusionOk="0" h="7450" w="8779">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32"/>
            <p:cNvSpPr/>
            <p:nvPr/>
          </p:nvSpPr>
          <p:spPr>
            <a:xfrm>
              <a:off x="5906500" y="1498275"/>
              <a:ext cx="328125" cy="569175"/>
            </a:xfrm>
            <a:custGeom>
              <a:rect b="b" l="l" r="r" t="t"/>
              <a:pathLst>
                <a:path extrusionOk="0" h="22767" w="13125">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0" name="Google Shape;940;p32"/>
          <p:cNvSpPr/>
          <p:nvPr/>
        </p:nvSpPr>
        <p:spPr>
          <a:xfrm rot="-1036824">
            <a:off x="2886650" y="901152"/>
            <a:ext cx="932333" cy="512408"/>
          </a:xfrm>
          <a:custGeom>
            <a:rect b="b" l="l" r="r" t="t"/>
            <a:pathLst>
              <a:path extrusionOk="0" h="9768" w="17773">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1" name="Google Shape;941;p32"/>
          <p:cNvGrpSpPr/>
          <p:nvPr/>
        </p:nvGrpSpPr>
        <p:grpSpPr>
          <a:xfrm rot="-8593293">
            <a:off x="48528" y="-510566"/>
            <a:ext cx="2429477" cy="1577941"/>
            <a:chOff x="5118990" y="4122087"/>
            <a:chExt cx="1882464" cy="1222659"/>
          </a:xfrm>
        </p:grpSpPr>
        <p:sp>
          <p:nvSpPr>
            <p:cNvPr id="942" name="Google Shape;942;p32"/>
            <p:cNvSpPr/>
            <p:nvPr/>
          </p:nvSpPr>
          <p:spPr>
            <a:xfrm rot="787510">
              <a:off x="5385771" y="4227679"/>
              <a:ext cx="603559" cy="359284"/>
            </a:xfrm>
            <a:custGeom>
              <a:rect b="b" l="l" r="r" t="t"/>
              <a:pathLst>
                <a:path extrusionOk="0" h="9375" w="15749">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2"/>
            <p:cNvSpPr/>
            <p:nvPr/>
          </p:nvSpPr>
          <p:spPr>
            <a:xfrm rot="787510">
              <a:off x="5335021" y="4244664"/>
              <a:ext cx="556881" cy="639813"/>
            </a:xfrm>
            <a:custGeom>
              <a:rect b="b" l="l" r="r" t="t"/>
              <a:pathLst>
                <a:path extrusionOk="0" h="16695" w="14531">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2"/>
            <p:cNvSpPr/>
            <p:nvPr/>
          </p:nvSpPr>
          <p:spPr>
            <a:xfrm rot="787510">
              <a:off x="5274233" y="4284717"/>
              <a:ext cx="108494" cy="89486"/>
            </a:xfrm>
            <a:custGeom>
              <a:rect b="b" l="l" r="r" t="t"/>
              <a:pathLst>
                <a:path extrusionOk="0" h="2335" w="2831">
                  <a:moveTo>
                    <a:pt x="0" y="0"/>
                  </a:moveTo>
                  <a:lnTo>
                    <a:pt x="198" y="1118"/>
                  </a:lnTo>
                  <a:lnTo>
                    <a:pt x="325" y="1848"/>
                  </a:lnTo>
                  <a:lnTo>
                    <a:pt x="2443" y="2335"/>
                  </a:lnTo>
                  <a:lnTo>
                    <a:pt x="2831" y="649"/>
                  </a:ln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2"/>
            <p:cNvSpPr/>
            <p:nvPr/>
          </p:nvSpPr>
          <p:spPr>
            <a:xfrm rot="787510">
              <a:off x="5276253" y="4313238"/>
              <a:ext cx="125778" cy="126468"/>
            </a:xfrm>
            <a:custGeom>
              <a:rect b="b" l="l" r="r" t="t"/>
              <a:pathLst>
                <a:path extrusionOk="0" h="3300" w="3282">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2"/>
            <p:cNvSpPr/>
            <p:nvPr/>
          </p:nvSpPr>
          <p:spPr>
            <a:xfrm rot="787510">
              <a:off x="5556472" y="4350491"/>
              <a:ext cx="214919" cy="68331"/>
            </a:xfrm>
            <a:custGeom>
              <a:rect b="b" l="l" r="r" t="t"/>
              <a:pathLst>
                <a:path extrusionOk="0" h="1783" w="5608">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32"/>
            <p:cNvSpPr/>
            <p:nvPr/>
          </p:nvSpPr>
          <p:spPr>
            <a:xfrm rot="787510">
              <a:off x="5858154" y="4388382"/>
              <a:ext cx="1087855" cy="605590"/>
            </a:xfrm>
            <a:custGeom>
              <a:rect b="b" l="l" r="r" t="t"/>
              <a:pathLst>
                <a:path extrusionOk="0" h="15802" w="28386">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32"/>
            <p:cNvSpPr/>
            <p:nvPr/>
          </p:nvSpPr>
          <p:spPr>
            <a:xfrm rot="787510">
              <a:off x="6027045" y="4465191"/>
              <a:ext cx="608388" cy="226071"/>
            </a:xfrm>
            <a:custGeom>
              <a:rect b="b" l="l" r="r" t="t"/>
              <a:pathLst>
                <a:path extrusionOk="0" h="5899" w="15875">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2"/>
            <p:cNvSpPr/>
            <p:nvPr/>
          </p:nvSpPr>
          <p:spPr>
            <a:xfrm rot="787510">
              <a:off x="5717956" y="4731255"/>
              <a:ext cx="1111348" cy="477015"/>
            </a:xfrm>
            <a:custGeom>
              <a:rect b="b" l="l" r="r" t="t"/>
              <a:pathLst>
                <a:path extrusionOk="0" h="12447" w="28999">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2"/>
            <p:cNvSpPr/>
            <p:nvPr/>
          </p:nvSpPr>
          <p:spPr>
            <a:xfrm rot="787510">
              <a:off x="5192958" y="4307909"/>
              <a:ext cx="1734529" cy="851015"/>
            </a:xfrm>
            <a:custGeom>
              <a:rect b="b" l="l" r="r" t="t"/>
              <a:pathLst>
                <a:path extrusionOk="0" h="22206" w="4526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32"/>
            <p:cNvSpPr/>
            <p:nvPr/>
          </p:nvSpPr>
          <p:spPr>
            <a:xfrm rot="787510">
              <a:off x="5746899" y="4608508"/>
              <a:ext cx="88489" cy="329239"/>
            </a:xfrm>
            <a:custGeom>
              <a:rect b="b" l="l" r="r" t="t"/>
              <a:pathLst>
                <a:path extrusionOk="0" h="8591" w="2309">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32"/>
            <p:cNvSpPr/>
            <p:nvPr/>
          </p:nvSpPr>
          <p:spPr>
            <a:xfrm rot="787510">
              <a:off x="5433551" y="4425988"/>
              <a:ext cx="32192" cy="86573"/>
            </a:xfrm>
            <a:custGeom>
              <a:rect b="b" l="l" r="r" t="t"/>
              <a:pathLst>
                <a:path extrusionOk="0" h="2259" w="84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32"/>
            <p:cNvSpPr/>
            <p:nvPr/>
          </p:nvSpPr>
          <p:spPr>
            <a:xfrm rot="787510">
              <a:off x="5891335" y="4294059"/>
              <a:ext cx="94353" cy="355835"/>
            </a:xfrm>
            <a:custGeom>
              <a:rect b="b" l="l" r="r" t="t"/>
              <a:pathLst>
                <a:path extrusionOk="0" h="9285" w="2462">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2"/>
            <p:cNvSpPr/>
            <p:nvPr/>
          </p:nvSpPr>
          <p:spPr>
            <a:xfrm rot="787510">
              <a:off x="5743083" y="4284862"/>
              <a:ext cx="155517" cy="621380"/>
            </a:xfrm>
            <a:custGeom>
              <a:rect b="b" l="l" r="r" t="t"/>
              <a:pathLst>
                <a:path extrusionOk="0" h="16214" w="4058">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2"/>
            <p:cNvSpPr/>
            <p:nvPr/>
          </p:nvSpPr>
          <p:spPr>
            <a:xfrm rot="787510">
              <a:off x="5468329" y="4339170"/>
              <a:ext cx="37327" cy="108648"/>
            </a:xfrm>
            <a:custGeom>
              <a:rect b="b" l="l" r="r" t="t"/>
              <a:pathLst>
                <a:path extrusionOk="0" h="2835" w="974">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2"/>
            <p:cNvSpPr/>
            <p:nvPr/>
          </p:nvSpPr>
          <p:spPr>
            <a:xfrm rot="787510">
              <a:off x="5364359" y="4323181"/>
              <a:ext cx="43919" cy="135666"/>
            </a:xfrm>
            <a:custGeom>
              <a:rect b="b" l="l" r="r" t="t"/>
              <a:pathLst>
                <a:path extrusionOk="0" h="3540" w="1146">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7" name="Google Shape;957;p32"/>
          <p:cNvGrpSpPr/>
          <p:nvPr/>
        </p:nvGrpSpPr>
        <p:grpSpPr>
          <a:xfrm>
            <a:off x="4753695" y="4698872"/>
            <a:ext cx="2433812" cy="320922"/>
            <a:chOff x="1394800" y="3522000"/>
            <a:chExt cx="1048650" cy="138275"/>
          </a:xfrm>
        </p:grpSpPr>
        <p:sp>
          <p:nvSpPr>
            <p:cNvPr id="958" name="Google Shape;958;p32"/>
            <p:cNvSpPr/>
            <p:nvPr/>
          </p:nvSpPr>
          <p:spPr>
            <a:xfrm>
              <a:off x="1394800" y="3522000"/>
              <a:ext cx="1048650" cy="125000"/>
            </a:xfrm>
            <a:custGeom>
              <a:rect b="b" l="l" r="r" t="t"/>
              <a:pathLst>
                <a:path extrusionOk="0" h="5000" w="41946">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2"/>
            <p:cNvSpPr/>
            <p:nvPr/>
          </p:nvSpPr>
          <p:spPr>
            <a:xfrm>
              <a:off x="1432150" y="3542325"/>
              <a:ext cx="167450" cy="57425"/>
            </a:xfrm>
            <a:custGeom>
              <a:rect b="b" l="l" r="r" t="t"/>
              <a:pathLst>
                <a:path extrusionOk="0" h="2297" w="6698">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2"/>
            <p:cNvSpPr/>
            <p:nvPr/>
          </p:nvSpPr>
          <p:spPr>
            <a:xfrm>
              <a:off x="1432250" y="3528600"/>
              <a:ext cx="291000" cy="110575"/>
            </a:xfrm>
            <a:custGeom>
              <a:rect b="b" l="l" r="r" t="t"/>
              <a:pathLst>
                <a:path extrusionOk="0" h="4423" w="1164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2"/>
            <p:cNvSpPr/>
            <p:nvPr/>
          </p:nvSpPr>
          <p:spPr>
            <a:xfrm>
              <a:off x="1851500" y="3562750"/>
              <a:ext cx="82400" cy="53425"/>
            </a:xfrm>
            <a:custGeom>
              <a:rect b="b" l="l" r="r" t="t"/>
              <a:pathLst>
                <a:path extrusionOk="0" h="2137" w="3296">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32"/>
            <p:cNvSpPr/>
            <p:nvPr/>
          </p:nvSpPr>
          <p:spPr>
            <a:xfrm>
              <a:off x="1732300" y="3533675"/>
              <a:ext cx="237600" cy="92300"/>
            </a:xfrm>
            <a:custGeom>
              <a:rect b="b" l="l" r="r" t="t"/>
              <a:pathLst>
                <a:path extrusionOk="0" h="3692" w="9504">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2"/>
            <p:cNvSpPr/>
            <p:nvPr/>
          </p:nvSpPr>
          <p:spPr>
            <a:xfrm>
              <a:off x="2029975" y="3568625"/>
              <a:ext cx="152875" cy="91650"/>
            </a:xfrm>
            <a:custGeom>
              <a:rect b="b" l="l" r="r" t="t"/>
              <a:pathLst>
                <a:path extrusionOk="0" h="3666" w="6115">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2"/>
            <p:cNvSpPr/>
            <p:nvPr/>
          </p:nvSpPr>
          <p:spPr>
            <a:xfrm>
              <a:off x="2014350" y="3538575"/>
              <a:ext cx="166275" cy="108425"/>
            </a:xfrm>
            <a:custGeom>
              <a:rect b="b" l="l" r="r" t="t"/>
              <a:pathLst>
                <a:path extrusionOk="0" h="4337" w="6651">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2"/>
            <p:cNvSpPr/>
            <p:nvPr/>
          </p:nvSpPr>
          <p:spPr>
            <a:xfrm>
              <a:off x="2199600" y="3542125"/>
              <a:ext cx="59475" cy="48000"/>
            </a:xfrm>
            <a:custGeom>
              <a:rect b="b" l="l" r="r" t="t"/>
              <a:pathLst>
                <a:path extrusionOk="0" h="1920" w="2379">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2"/>
            <p:cNvSpPr/>
            <p:nvPr/>
          </p:nvSpPr>
          <p:spPr>
            <a:xfrm>
              <a:off x="2187225" y="3540100"/>
              <a:ext cx="94850" cy="50400"/>
            </a:xfrm>
            <a:custGeom>
              <a:rect b="b" l="l" r="r" t="t"/>
              <a:pathLst>
                <a:path extrusionOk="0" h="2016" w="3794">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33"/>
          <p:cNvSpPr txBox="1"/>
          <p:nvPr/>
        </p:nvSpPr>
        <p:spPr>
          <a:xfrm>
            <a:off x="822475" y="1338050"/>
            <a:ext cx="3000000" cy="3263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2"/>
                </a:solidFill>
                <a:latin typeface="Comic Neue"/>
                <a:ea typeface="Comic Neue"/>
                <a:cs typeface="Comic Neue"/>
                <a:sym typeface="Comic Neue"/>
              </a:rPr>
              <a:t>This year, we are introducing a new initiative to support and promote a love of reading- “100 Books to Read Before you Leave St B”. The focus of this challenge is to encourage the children to read for pleasure.</a:t>
            </a:r>
            <a:endParaRPr b="0" i="0" sz="2000" u="none" cap="none" strike="noStrike">
              <a:solidFill>
                <a:schemeClr val="dk2"/>
              </a:solidFill>
              <a:latin typeface="Comic Neue"/>
              <a:ea typeface="Comic Neue"/>
              <a:cs typeface="Comic Neue"/>
              <a:sym typeface="Comic Neue"/>
            </a:endParaRPr>
          </a:p>
        </p:txBody>
      </p:sp>
      <p:sp>
        <p:nvSpPr>
          <p:cNvPr id="972" name="Google Shape;972;p33"/>
          <p:cNvSpPr/>
          <p:nvPr/>
        </p:nvSpPr>
        <p:spPr>
          <a:xfrm>
            <a:off x="1976925" y="60000"/>
            <a:ext cx="4686300" cy="1353600"/>
          </a:xfrm>
          <a:prstGeom prst="horizontalScroll">
            <a:avLst>
              <a:gd fmla="val 12500" name="adj"/>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Chewy"/>
                <a:ea typeface="Chewy"/>
                <a:cs typeface="Chewy"/>
                <a:sym typeface="Chewy"/>
              </a:rPr>
              <a:t>100 Books to Read </a:t>
            </a:r>
            <a:endParaRPr b="0" i="0" sz="3000" u="none" cap="none" strike="noStrike">
              <a:solidFill>
                <a:srgbClr val="000000"/>
              </a:solidFill>
              <a:latin typeface="Chewy"/>
              <a:ea typeface="Chewy"/>
              <a:cs typeface="Chewy"/>
              <a:sym typeface="Chewy"/>
            </a:endParaRPr>
          </a:p>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Chewy"/>
                <a:ea typeface="Chewy"/>
                <a:cs typeface="Chewy"/>
                <a:sym typeface="Chewy"/>
              </a:rPr>
              <a:t>Before You Leave St. B</a:t>
            </a:r>
            <a:endParaRPr b="0" i="0" sz="3000" u="none" cap="none" strike="noStrike">
              <a:solidFill>
                <a:srgbClr val="000000"/>
              </a:solidFill>
              <a:latin typeface="Chewy"/>
              <a:ea typeface="Chewy"/>
              <a:cs typeface="Chewy"/>
              <a:sym typeface="Chewy"/>
            </a:endParaRPr>
          </a:p>
        </p:txBody>
      </p:sp>
      <p:pic>
        <p:nvPicPr>
          <p:cNvPr id="973" name="Google Shape;973;p33"/>
          <p:cNvPicPr preferRelativeResize="0"/>
          <p:nvPr/>
        </p:nvPicPr>
        <p:blipFill rotWithShape="1">
          <a:blip r:embed="rId3">
            <a:alphaModFix/>
          </a:blip>
          <a:srcRect b="10153" l="45560" r="32415" t="54157"/>
          <a:stretch/>
        </p:blipFill>
        <p:spPr>
          <a:xfrm>
            <a:off x="5082100" y="1413600"/>
            <a:ext cx="3730075" cy="3398450"/>
          </a:xfrm>
          <a:prstGeom prst="rect">
            <a:avLst/>
          </a:prstGeom>
          <a:noFill/>
          <a:ln>
            <a:noFill/>
          </a:ln>
        </p:spPr>
      </p:pic>
      <p:sp>
        <p:nvSpPr>
          <p:cNvPr id="974" name="Google Shape;974;p33"/>
          <p:cNvSpPr txBox="1"/>
          <p:nvPr/>
        </p:nvSpPr>
        <p:spPr>
          <a:xfrm>
            <a:off x="573025" y="4570475"/>
            <a:ext cx="4025100" cy="5271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omic Neue"/>
                <a:ea typeface="Comic Neue"/>
                <a:cs typeface="Comic Neue"/>
                <a:sym typeface="Comic Neue"/>
              </a:rPr>
              <a:t>**See Y6 Google Classroom for more details and blank copies of book review sheet.**</a:t>
            </a:r>
            <a:endParaRPr>
              <a:latin typeface="Comic Neue"/>
              <a:ea typeface="Comic Neue"/>
              <a:cs typeface="Comic Neue"/>
              <a:sym typeface="Comic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grpSp>
        <p:nvGrpSpPr>
          <p:cNvPr id="979" name="Google Shape;979;p34"/>
          <p:cNvGrpSpPr/>
          <p:nvPr/>
        </p:nvGrpSpPr>
        <p:grpSpPr>
          <a:xfrm>
            <a:off x="5813495" y="294120"/>
            <a:ext cx="2798301" cy="176025"/>
            <a:chOff x="4345425" y="2175475"/>
            <a:chExt cx="800750" cy="176025"/>
          </a:xfrm>
        </p:grpSpPr>
        <p:sp>
          <p:nvSpPr>
            <p:cNvPr id="980" name="Google Shape;980;p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2" name="Google Shape;982;p34"/>
          <p:cNvGrpSpPr/>
          <p:nvPr/>
        </p:nvGrpSpPr>
        <p:grpSpPr>
          <a:xfrm>
            <a:off x="6143507" y="601798"/>
            <a:ext cx="2235214" cy="176025"/>
            <a:chOff x="4345425" y="2175475"/>
            <a:chExt cx="800750" cy="176025"/>
          </a:xfrm>
        </p:grpSpPr>
        <p:sp>
          <p:nvSpPr>
            <p:cNvPr id="983" name="Google Shape;983;p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5" name="Google Shape;985;p34"/>
          <p:cNvGrpSpPr/>
          <p:nvPr/>
        </p:nvGrpSpPr>
        <p:grpSpPr>
          <a:xfrm rot="137243">
            <a:off x="6864482" y="906740"/>
            <a:ext cx="1247922" cy="176039"/>
            <a:chOff x="4345425" y="2175475"/>
            <a:chExt cx="800750" cy="176025"/>
          </a:xfrm>
        </p:grpSpPr>
        <p:sp>
          <p:nvSpPr>
            <p:cNvPr id="986" name="Google Shape;986;p34"/>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4"/>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34"/>
          <p:cNvSpPr txBox="1"/>
          <p:nvPr>
            <p:ph type="title"/>
          </p:nvPr>
        </p:nvSpPr>
        <p:spPr>
          <a:xfrm>
            <a:off x="5377075" y="141900"/>
            <a:ext cx="3109500" cy="13386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3000"/>
              <a:buNone/>
            </a:pPr>
            <a:r>
              <a:rPr lang="en"/>
              <a:t>BEHAVIOUR</a:t>
            </a:r>
            <a:endParaRPr/>
          </a:p>
          <a:p>
            <a:pPr indent="0" lvl="0" marL="0" rtl="0" algn="r">
              <a:lnSpc>
                <a:spcPct val="100000"/>
              </a:lnSpc>
              <a:spcBef>
                <a:spcPts val="0"/>
              </a:spcBef>
              <a:spcAft>
                <a:spcPts val="0"/>
              </a:spcAft>
              <a:buSzPts val="3000"/>
              <a:buNone/>
            </a:pPr>
            <a:r>
              <a:t/>
            </a:r>
            <a:endParaRPr/>
          </a:p>
        </p:txBody>
      </p:sp>
      <p:sp>
        <p:nvSpPr>
          <p:cNvPr id="989" name="Google Shape;989;p34"/>
          <p:cNvSpPr txBox="1"/>
          <p:nvPr>
            <p:ph idx="1" type="subTitle"/>
          </p:nvPr>
        </p:nvSpPr>
        <p:spPr>
          <a:xfrm>
            <a:off x="3647650" y="672150"/>
            <a:ext cx="5221800" cy="294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*Class rules linked to the responsibilities and expectations of Year 6.</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*St Bernadette Values </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  (The 5 Bees)</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*Positive rewards - marble jar, merits, house points, Roll of Honour</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*Good to be Green behaviour system - Gold Cards</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*Individual needs - individual approaches</a:t>
            </a:r>
            <a:endParaRPr b="1" sz="1900">
              <a:latin typeface="Comic Neue"/>
              <a:ea typeface="Comic Neue"/>
              <a:cs typeface="Comic Neue"/>
              <a:sym typeface="Comic Neue"/>
            </a:endParaRPr>
          </a:p>
          <a:p>
            <a:pPr indent="0" lvl="0" marL="0" rtl="0" algn="l">
              <a:lnSpc>
                <a:spcPct val="100000"/>
              </a:lnSpc>
              <a:spcBef>
                <a:spcPts val="0"/>
              </a:spcBef>
              <a:spcAft>
                <a:spcPts val="0"/>
              </a:spcAft>
              <a:buSzPts val="1600"/>
              <a:buNone/>
            </a:pPr>
            <a:r>
              <a:rPr b="1" lang="en" sz="1900">
                <a:latin typeface="Comic Neue"/>
                <a:ea typeface="Comic Neue"/>
                <a:cs typeface="Comic Neue"/>
                <a:sym typeface="Comic Neue"/>
              </a:rPr>
              <a:t>*Social media - be aware!</a:t>
            </a:r>
            <a:endParaRPr b="1" sz="1900">
              <a:latin typeface="Comic Neue"/>
              <a:ea typeface="Comic Neue"/>
              <a:cs typeface="Comic Neue"/>
              <a:sym typeface="Comic Neue"/>
            </a:endParaRPr>
          </a:p>
        </p:txBody>
      </p:sp>
      <p:grpSp>
        <p:nvGrpSpPr>
          <p:cNvPr id="990" name="Google Shape;990;p34"/>
          <p:cNvGrpSpPr/>
          <p:nvPr/>
        </p:nvGrpSpPr>
        <p:grpSpPr>
          <a:xfrm rot="-108528">
            <a:off x="962425" y="2100675"/>
            <a:ext cx="391000" cy="1284182"/>
            <a:chOff x="1276425" y="1928068"/>
            <a:chExt cx="378577" cy="1391130"/>
          </a:xfrm>
        </p:grpSpPr>
        <p:sp>
          <p:nvSpPr>
            <p:cNvPr id="991" name="Google Shape;991;p34"/>
            <p:cNvSpPr/>
            <p:nvPr/>
          </p:nvSpPr>
          <p:spPr>
            <a:xfrm>
              <a:off x="1282125" y="1942105"/>
              <a:ext cx="360053" cy="1366551"/>
            </a:xfrm>
            <a:custGeom>
              <a:rect b="b" l="l" r="r" t="t"/>
              <a:pathLst>
                <a:path extrusionOk="0" h="21906" w="6317">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35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4"/>
            <p:cNvSpPr/>
            <p:nvPr/>
          </p:nvSpPr>
          <p:spPr>
            <a:xfrm>
              <a:off x="1276425" y="1928068"/>
              <a:ext cx="378577" cy="1391130"/>
            </a:xfrm>
            <a:custGeom>
              <a:rect b="b" l="l" r="r" t="t"/>
              <a:pathLst>
                <a:path extrusionOk="0" h="22300" w="6642">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3" name="Google Shape;993;p34"/>
          <p:cNvSpPr/>
          <p:nvPr/>
        </p:nvSpPr>
        <p:spPr>
          <a:xfrm rot="-1160172">
            <a:off x="860373" y="4300075"/>
            <a:ext cx="251710" cy="574784"/>
          </a:xfrm>
          <a:custGeom>
            <a:rect b="b" l="l" r="r" t="t"/>
            <a:pathLst>
              <a:path extrusionOk="0" h="18686" w="8183">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4" name="Google Shape;994;p34"/>
          <p:cNvGrpSpPr/>
          <p:nvPr/>
        </p:nvGrpSpPr>
        <p:grpSpPr>
          <a:xfrm rot="-525446">
            <a:off x="637049" y="502313"/>
            <a:ext cx="1299940" cy="282304"/>
            <a:chOff x="256250" y="3704650"/>
            <a:chExt cx="960300" cy="231700"/>
          </a:xfrm>
        </p:grpSpPr>
        <p:sp>
          <p:nvSpPr>
            <p:cNvPr id="995" name="Google Shape;995;p34"/>
            <p:cNvSpPr/>
            <p:nvPr/>
          </p:nvSpPr>
          <p:spPr>
            <a:xfrm>
              <a:off x="256250" y="3704650"/>
              <a:ext cx="960300" cy="231700"/>
            </a:xfrm>
            <a:custGeom>
              <a:rect b="b" l="l" r="r" t="t"/>
              <a:pathLst>
                <a:path extrusionOk="0" h="9268" w="38412">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4"/>
            <p:cNvSpPr/>
            <p:nvPr/>
          </p:nvSpPr>
          <p:spPr>
            <a:xfrm>
              <a:off x="410575" y="3737725"/>
              <a:ext cx="82550" cy="111100"/>
            </a:xfrm>
            <a:custGeom>
              <a:rect b="b" l="l" r="r" t="t"/>
              <a:pathLst>
                <a:path extrusionOk="0" h="4444" w="3302">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4"/>
            <p:cNvSpPr/>
            <p:nvPr/>
          </p:nvSpPr>
          <p:spPr>
            <a:xfrm>
              <a:off x="410475" y="3741550"/>
              <a:ext cx="110550" cy="170650"/>
            </a:xfrm>
            <a:custGeom>
              <a:rect b="b" l="l" r="r" t="t"/>
              <a:pathLst>
                <a:path extrusionOk="0" h="6826" w="4422">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4"/>
            <p:cNvSpPr/>
            <p:nvPr/>
          </p:nvSpPr>
          <p:spPr>
            <a:xfrm>
              <a:off x="637600" y="3774725"/>
              <a:ext cx="127450" cy="106275"/>
            </a:xfrm>
            <a:custGeom>
              <a:rect b="b" l="l" r="r" t="t"/>
              <a:pathLst>
                <a:path extrusionOk="0" h="4251" w="5098">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4"/>
            <p:cNvSpPr/>
            <p:nvPr/>
          </p:nvSpPr>
          <p:spPr>
            <a:xfrm>
              <a:off x="591525" y="3766150"/>
              <a:ext cx="149800" cy="124650"/>
            </a:xfrm>
            <a:custGeom>
              <a:rect b="b" l="l" r="r" t="t"/>
              <a:pathLst>
                <a:path extrusionOk="0" h="4986" w="5992">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34"/>
            <p:cNvSpPr/>
            <p:nvPr/>
          </p:nvSpPr>
          <p:spPr>
            <a:xfrm>
              <a:off x="728000" y="3762075"/>
              <a:ext cx="203275" cy="87025"/>
            </a:xfrm>
            <a:custGeom>
              <a:rect b="b" l="l" r="r" t="t"/>
              <a:pathLst>
                <a:path extrusionOk="0" h="3481" w="8131">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4"/>
            <p:cNvSpPr/>
            <p:nvPr/>
          </p:nvSpPr>
          <p:spPr>
            <a:xfrm>
              <a:off x="741825" y="3746825"/>
              <a:ext cx="189025" cy="110200"/>
            </a:xfrm>
            <a:custGeom>
              <a:rect b="b" l="l" r="r" t="t"/>
              <a:pathLst>
                <a:path extrusionOk="0" h="4408" w="7561">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4"/>
            <p:cNvSpPr/>
            <p:nvPr/>
          </p:nvSpPr>
          <p:spPr>
            <a:xfrm>
              <a:off x="957900" y="3719375"/>
              <a:ext cx="151775" cy="124900"/>
            </a:xfrm>
            <a:custGeom>
              <a:rect b="b" l="l" r="r" t="t"/>
              <a:pathLst>
                <a:path extrusionOk="0" h="4996" w="6071">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03" name="Google Shape;1003;p34"/>
          <p:cNvPicPr preferRelativeResize="0"/>
          <p:nvPr/>
        </p:nvPicPr>
        <p:blipFill rotWithShape="1">
          <a:blip r:embed="rId3">
            <a:alphaModFix/>
          </a:blip>
          <a:srcRect b="7679" l="0" r="0" t="3840"/>
          <a:stretch/>
        </p:blipFill>
        <p:spPr>
          <a:xfrm>
            <a:off x="566275" y="881950"/>
            <a:ext cx="2723600" cy="1855100"/>
          </a:xfrm>
          <a:prstGeom prst="rect">
            <a:avLst/>
          </a:prstGeom>
          <a:noFill/>
          <a:ln>
            <a:noFill/>
          </a:ln>
        </p:spPr>
      </p:pic>
      <p:pic>
        <p:nvPicPr>
          <p:cNvPr id="1004" name="Google Shape;1004;p34"/>
          <p:cNvPicPr preferRelativeResize="0"/>
          <p:nvPr/>
        </p:nvPicPr>
        <p:blipFill rotWithShape="1">
          <a:blip r:embed="rId4">
            <a:alphaModFix/>
          </a:blip>
          <a:srcRect b="46744" l="25592" r="13961" t="29532"/>
          <a:stretch/>
        </p:blipFill>
        <p:spPr>
          <a:xfrm>
            <a:off x="828400" y="3658922"/>
            <a:ext cx="7097500" cy="148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grpSp>
        <p:nvGrpSpPr>
          <p:cNvPr id="1009" name="Google Shape;1009;p35"/>
          <p:cNvGrpSpPr/>
          <p:nvPr/>
        </p:nvGrpSpPr>
        <p:grpSpPr>
          <a:xfrm rot="807115">
            <a:off x="7274931" y="811727"/>
            <a:ext cx="1361493" cy="1602163"/>
            <a:chOff x="1857000" y="3245400"/>
            <a:chExt cx="1233825" cy="1186575"/>
          </a:xfrm>
        </p:grpSpPr>
        <p:sp>
          <p:nvSpPr>
            <p:cNvPr id="1010" name="Google Shape;1010;p35"/>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5"/>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5"/>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5"/>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5"/>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5"/>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6" name="Google Shape;1016;p35"/>
          <p:cNvSpPr txBox="1"/>
          <p:nvPr>
            <p:ph type="title"/>
          </p:nvPr>
        </p:nvSpPr>
        <p:spPr>
          <a:xfrm>
            <a:off x="684125" y="73075"/>
            <a:ext cx="2808000" cy="755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2400"/>
              <a:buNone/>
            </a:pPr>
            <a:r>
              <a:rPr lang="en" sz="4100"/>
              <a:t>Homework</a:t>
            </a:r>
            <a:endParaRPr sz="4100"/>
          </a:p>
        </p:txBody>
      </p:sp>
      <p:sp>
        <p:nvSpPr>
          <p:cNvPr id="1017" name="Google Shape;1017;p35"/>
          <p:cNvSpPr txBox="1"/>
          <p:nvPr>
            <p:ph idx="1" type="body"/>
          </p:nvPr>
        </p:nvSpPr>
        <p:spPr>
          <a:xfrm>
            <a:off x="554100" y="742900"/>
            <a:ext cx="6427800" cy="411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a:latin typeface="Arial"/>
                <a:ea typeface="Arial"/>
                <a:cs typeface="Arial"/>
                <a:sym typeface="Arial"/>
              </a:rPr>
              <a:t>Homework will be posted on Google Classroom on Friday and due </a:t>
            </a:r>
            <a:r>
              <a:rPr lang="en"/>
              <a:t>to be completed </a:t>
            </a:r>
            <a:r>
              <a:rPr lang="en">
                <a:latin typeface="Arial"/>
                <a:ea typeface="Arial"/>
                <a:cs typeface="Arial"/>
                <a:sym typeface="Arial"/>
              </a:rPr>
              <a:t>by Wednesday. </a:t>
            </a:r>
            <a:endParaRPr/>
          </a:p>
          <a:p>
            <a:pPr indent="0" lvl="0" marL="0" rtl="0" algn="l">
              <a:lnSpc>
                <a:spcPct val="115000"/>
              </a:lnSpc>
              <a:spcBef>
                <a:spcPts val="1600"/>
              </a:spcBef>
              <a:spcAft>
                <a:spcPts val="0"/>
              </a:spcAft>
              <a:buSzPts val="1200"/>
              <a:buNone/>
            </a:pPr>
            <a:r>
              <a:rPr lang="en" u="sng"/>
              <a:t>Weekly:</a:t>
            </a:r>
            <a:endParaRPr u="sng"/>
          </a:p>
          <a:p>
            <a:pPr indent="-304800" lvl="0" marL="457200" rtl="0" algn="l">
              <a:lnSpc>
                <a:spcPct val="115000"/>
              </a:lnSpc>
              <a:spcBef>
                <a:spcPts val="1600"/>
              </a:spcBef>
              <a:spcAft>
                <a:spcPts val="0"/>
              </a:spcAft>
              <a:buSzPts val="1200"/>
              <a:buChar char="●"/>
            </a:pPr>
            <a:r>
              <a:rPr lang="en"/>
              <a:t>Maths - pre-teaching video to watch explaining what we will be learning next week.  Short follow up task to be completed to show what you have learnt.</a:t>
            </a:r>
            <a:endParaRPr/>
          </a:p>
          <a:p>
            <a:pPr indent="-304800" lvl="0" marL="457200" rtl="0" algn="l">
              <a:lnSpc>
                <a:spcPct val="115000"/>
              </a:lnSpc>
              <a:spcBef>
                <a:spcPts val="0"/>
              </a:spcBef>
              <a:spcAft>
                <a:spcPts val="0"/>
              </a:spcAft>
              <a:buSzPts val="1200"/>
              <a:buChar char="●"/>
            </a:pPr>
            <a:r>
              <a:rPr lang="en"/>
              <a:t>Spelling - Spelling Shed activity linked to common exception spellings or spelling rules taught in class</a:t>
            </a:r>
            <a:endParaRPr/>
          </a:p>
          <a:p>
            <a:pPr indent="0" lvl="0" marL="0" rtl="0" algn="l">
              <a:lnSpc>
                <a:spcPct val="115000"/>
              </a:lnSpc>
              <a:spcBef>
                <a:spcPts val="1600"/>
              </a:spcBef>
              <a:spcAft>
                <a:spcPts val="0"/>
              </a:spcAft>
              <a:buSzPts val="1200"/>
              <a:buNone/>
            </a:pPr>
            <a:r>
              <a:rPr lang="en" u="sng"/>
              <a:t>Every half term:</a:t>
            </a:r>
            <a:endParaRPr u="sng"/>
          </a:p>
          <a:p>
            <a:pPr indent="-304800" lvl="0" marL="457200" rtl="0" algn="l">
              <a:lnSpc>
                <a:spcPct val="115000"/>
              </a:lnSpc>
              <a:spcBef>
                <a:spcPts val="1600"/>
              </a:spcBef>
              <a:spcAft>
                <a:spcPts val="0"/>
              </a:spcAft>
              <a:buSzPts val="1200"/>
              <a:buChar char="●"/>
            </a:pPr>
            <a:r>
              <a:rPr lang="en"/>
              <a:t>Topic - project/task linked to current topic</a:t>
            </a:r>
            <a:endParaRPr/>
          </a:p>
          <a:p>
            <a:pPr indent="-304800" lvl="0" marL="457200" rtl="0" algn="l">
              <a:lnSpc>
                <a:spcPct val="115000"/>
              </a:lnSpc>
              <a:spcBef>
                <a:spcPts val="0"/>
              </a:spcBef>
              <a:spcAft>
                <a:spcPts val="0"/>
              </a:spcAft>
              <a:buSzPts val="1200"/>
              <a:buChar char="●"/>
            </a:pPr>
            <a:r>
              <a:rPr lang="en"/>
              <a:t>RE - task/activity</a:t>
            </a:r>
            <a:endParaRPr/>
          </a:p>
          <a:p>
            <a:pPr indent="-304800" lvl="0" marL="457200" rtl="0" algn="l">
              <a:lnSpc>
                <a:spcPct val="115000"/>
              </a:lnSpc>
              <a:spcBef>
                <a:spcPts val="0"/>
              </a:spcBef>
              <a:spcAft>
                <a:spcPts val="0"/>
              </a:spcAft>
              <a:buSzPts val="1200"/>
              <a:buChar char="●"/>
            </a:pPr>
            <a:r>
              <a:rPr lang="en"/>
              <a:t>Writing task to complete on paper</a:t>
            </a:r>
            <a:endParaRPr/>
          </a:p>
          <a:p>
            <a:pPr indent="0" lvl="0" marL="0" rtl="0" algn="l">
              <a:lnSpc>
                <a:spcPct val="115000"/>
              </a:lnSpc>
              <a:spcBef>
                <a:spcPts val="1600"/>
              </a:spcBef>
              <a:spcAft>
                <a:spcPts val="0"/>
              </a:spcAft>
              <a:buSzPts val="1200"/>
              <a:buNone/>
            </a:pPr>
            <a:r>
              <a:t/>
            </a:r>
            <a:endParaRPr sz="1700">
              <a:latin typeface="Arial"/>
              <a:ea typeface="Arial"/>
              <a:cs typeface="Arial"/>
              <a:sym typeface="Arial"/>
            </a:endParaRPr>
          </a:p>
          <a:p>
            <a:pPr indent="0" lvl="0" marL="0" rtl="0" algn="l">
              <a:lnSpc>
                <a:spcPct val="115000"/>
              </a:lnSpc>
              <a:spcBef>
                <a:spcPts val="1600"/>
              </a:spcBef>
              <a:spcAft>
                <a:spcPts val="0"/>
              </a:spcAft>
              <a:buSzPts val="1200"/>
              <a:buNone/>
            </a:pPr>
            <a:r>
              <a:t/>
            </a:r>
            <a:endParaRPr sz="1700">
              <a:latin typeface="Arial"/>
              <a:ea typeface="Arial"/>
              <a:cs typeface="Arial"/>
              <a:sym typeface="Arial"/>
            </a:endParaRPr>
          </a:p>
          <a:p>
            <a:pPr indent="0" lvl="0" marL="0" rtl="0" algn="l">
              <a:lnSpc>
                <a:spcPct val="115000"/>
              </a:lnSpc>
              <a:spcBef>
                <a:spcPts val="1600"/>
              </a:spcBef>
              <a:spcAft>
                <a:spcPts val="1600"/>
              </a:spcAft>
              <a:buSzPts val="1200"/>
              <a:buNone/>
            </a:pPr>
            <a:r>
              <a:t/>
            </a:r>
            <a:endParaRPr sz="1700">
              <a:latin typeface="Arial"/>
              <a:ea typeface="Arial"/>
              <a:cs typeface="Arial"/>
              <a:sym typeface="Arial"/>
            </a:endParaRPr>
          </a:p>
        </p:txBody>
      </p:sp>
      <p:grpSp>
        <p:nvGrpSpPr>
          <p:cNvPr id="1018" name="Google Shape;1018;p35"/>
          <p:cNvGrpSpPr/>
          <p:nvPr/>
        </p:nvGrpSpPr>
        <p:grpSpPr>
          <a:xfrm rot="2551256">
            <a:off x="7474675" y="826298"/>
            <a:ext cx="795206" cy="1639099"/>
            <a:chOff x="2946667" y="3613768"/>
            <a:chExt cx="640047" cy="1096482"/>
          </a:xfrm>
        </p:grpSpPr>
        <p:sp>
          <p:nvSpPr>
            <p:cNvPr id="1019" name="Google Shape;1019;p35"/>
            <p:cNvSpPr/>
            <p:nvPr/>
          </p:nvSpPr>
          <p:spPr>
            <a:xfrm rot="1150281">
              <a:off x="3079389" y="3651109"/>
              <a:ext cx="374604" cy="871569"/>
            </a:xfrm>
            <a:custGeom>
              <a:rect b="b" l="l" r="r" t="t"/>
              <a:pathLst>
                <a:path extrusionOk="0" h="26989" w="11600">
                  <a:moveTo>
                    <a:pt x="7894" y="394"/>
                  </a:moveTo>
                  <a:cubicBezTo>
                    <a:pt x="7952" y="394"/>
                    <a:pt x="8012" y="398"/>
                    <a:pt x="8072" y="405"/>
                  </a:cubicBezTo>
                  <a:cubicBezTo>
                    <a:pt x="8887" y="468"/>
                    <a:pt x="9608" y="875"/>
                    <a:pt x="10423" y="985"/>
                  </a:cubicBezTo>
                  <a:lnTo>
                    <a:pt x="10439" y="985"/>
                  </a:lnTo>
                  <a:cubicBezTo>
                    <a:pt x="10894" y="1189"/>
                    <a:pt x="11333" y="1518"/>
                    <a:pt x="11254" y="2333"/>
                  </a:cubicBezTo>
                  <a:cubicBezTo>
                    <a:pt x="11160" y="3164"/>
                    <a:pt x="10627" y="4214"/>
                    <a:pt x="10267" y="5044"/>
                  </a:cubicBezTo>
                  <a:cubicBezTo>
                    <a:pt x="10016" y="4684"/>
                    <a:pt x="9655" y="4386"/>
                    <a:pt x="9436" y="4276"/>
                  </a:cubicBezTo>
                  <a:cubicBezTo>
                    <a:pt x="8558" y="3822"/>
                    <a:pt x="7571" y="3571"/>
                    <a:pt x="6630" y="3273"/>
                  </a:cubicBezTo>
                  <a:cubicBezTo>
                    <a:pt x="6416" y="3209"/>
                    <a:pt x="6231" y="3159"/>
                    <a:pt x="6041" y="3159"/>
                  </a:cubicBezTo>
                  <a:cubicBezTo>
                    <a:pt x="5952" y="3159"/>
                    <a:pt x="5863" y="3170"/>
                    <a:pt x="5768" y="3195"/>
                  </a:cubicBezTo>
                  <a:cubicBezTo>
                    <a:pt x="6003" y="2693"/>
                    <a:pt x="6176" y="2176"/>
                    <a:pt x="6395" y="1674"/>
                  </a:cubicBezTo>
                  <a:cubicBezTo>
                    <a:pt x="6781" y="774"/>
                    <a:pt x="7285" y="394"/>
                    <a:pt x="7894" y="394"/>
                  </a:cubicBezTo>
                  <a:close/>
                  <a:moveTo>
                    <a:pt x="5959" y="3426"/>
                  </a:moveTo>
                  <a:cubicBezTo>
                    <a:pt x="6707" y="3426"/>
                    <a:pt x="7540" y="3948"/>
                    <a:pt x="8057" y="4135"/>
                  </a:cubicBezTo>
                  <a:cubicBezTo>
                    <a:pt x="8370" y="4245"/>
                    <a:pt x="11050" y="5154"/>
                    <a:pt x="10016" y="6345"/>
                  </a:cubicBezTo>
                  <a:cubicBezTo>
                    <a:pt x="9702" y="5703"/>
                    <a:pt x="8715" y="5436"/>
                    <a:pt x="8260" y="5264"/>
                  </a:cubicBezTo>
                  <a:cubicBezTo>
                    <a:pt x="7864" y="5132"/>
                    <a:pt x="6564" y="4520"/>
                    <a:pt x="5630" y="4520"/>
                  </a:cubicBezTo>
                  <a:cubicBezTo>
                    <a:pt x="5457" y="4520"/>
                    <a:pt x="5297" y="4541"/>
                    <a:pt x="5157" y="4590"/>
                  </a:cubicBezTo>
                  <a:cubicBezTo>
                    <a:pt x="5063" y="4590"/>
                    <a:pt x="4969" y="4637"/>
                    <a:pt x="4875" y="4684"/>
                  </a:cubicBezTo>
                  <a:cubicBezTo>
                    <a:pt x="4796" y="4480"/>
                    <a:pt x="4796" y="4198"/>
                    <a:pt x="4937" y="3932"/>
                  </a:cubicBezTo>
                  <a:cubicBezTo>
                    <a:pt x="5016" y="3791"/>
                    <a:pt x="5110" y="3696"/>
                    <a:pt x="5204" y="3634"/>
                  </a:cubicBezTo>
                  <a:cubicBezTo>
                    <a:pt x="5213" y="3643"/>
                    <a:pt x="5222" y="3652"/>
                    <a:pt x="5231" y="3652"/>
                  </a:cubicBezTo>
                  <a:cubicBezTo>
                    <a:pt x="5238" y="3652"/>
                    <a:pt x="5244" y="3647"/>
                    <a:pt x="5251" y="3634"/>
                  </a:cubicBezTo>
                  <a:cubicBezTo>
                    <a:pt x="5467" y="3484"/>
                    <a:pt x="5708" y="3426"/>
                    <a:pt x="5959" y="3426"/>
                  </a:cubicBezTo>
                  <a:close/>
                  <a:moveTo>
                    <a:pt x="5331" y="4825"/>
                  </a:moveTo>
                  <a:cubicBezTo>
                    <a:pt x="6116" y="4825"/>
                    <a:pt x="7484" y="5382"/>
                    <a:pt x="7727" y="5468"/>
                  </a:cubicBezTo>
                  <a:cubicBezTo>
                    <a:pt x="8088" y="5577"/>
                    <a:pt x="10361" y="6095"/>
                    <a:pt x="9671" y="7443"/>
                  </a:cubicBezTo>
                  <a:cubicBezTo>
                    <a:pt x="9138" y="6628"/>
                    <a:pt x="7837" y="6361"/>
                    <a:pt x="7148" y="6173"/>
                  </a:cubicBezTo>
                  <a:cubicBezTo>
                    <a:pt x="6773" y="6066"/>
                    <a:pt x="6128" y="5813"/>
                    <a:pt x="5486" y="5813"/>
                  </a:cubicBezTo>
                  <a:cubicBezTo>
                    <a:pt x="5189" y="5813"/>
                    <a:pt x="4892" y="5867"/>
                    <a:pt x="4624" y="6016"/>
                  </a:cubicBezTo>
                  <a:cubicBezTo>
                    <a:pt x="4624" y="5828"/>
                    <a:pt x="4624" y="5656"/>
                    <a:pt x="4718" y="5483"/>
                  </a:cubicBezTo>
                  <a:cubicBezTo>
                    <a:pt x="4796" y="5295"/>
                    <a:pt x="4922" y="5186"/>
                    <a:pt x="5063" y="5076"/>
                  </a:cubicBezTo>
                  <a:cubicBezTo>
                    <a:pt x="5076" y="5063"/>
                    <a:pt x="5078" y="5040"/>
                    <a:pt x="5070" y="5040"/>
                  </a:cubicBezTo>
                  <a:cubicBezTo>
                    <a:pt x="5068" y="5040"/>
                    <a:pt x="5066" y="5041"/>
                    <a:pt x="5063" y="5044"/>
                  </a:cubicBezTo>
                  <a:cubicBezTo>
                    <a:pt x="4718" y="5107"/>
                    <a:pt x="4405" y="5671"/>
                    <a:pt x="4577" y="6032"/>
                  </a:cubicBezTo>
                  <a:cubicBezTo>
                    <a:pt x="4452" y="6110"/>
                    <a:pt x="4342" y="6204"/>
                    <a:pt x="4232" y="6314"/>
                  </a:cubicBezTo>
                  <a:cubicBezTo>
                    <a:pt x="4279" y="5640"/>
                    <a:pt x="4655" y="5154"/>
                    <a:pt x="5126" y="4841"/>
                  </a:cubicBezTo>
                  <a:cubicBezTo>
                    <a:pt x="5188" y="4830"/>
                    <a:pt x="5257" y="4825"/>
                    <a:pt x="5331" y="4825"/>
                  </a:cubicBezTo>
                  <a:close/>
                  <a:moveTo>
                    <a:pt x="4373" y="7160"/>
                  </a:moveTo>
                  <a:cubicBezTo>
                    <a:pt x="4373" y="7223"/>
                    <a:pt x="4373" y="7270"/>
                    <a:pt x="4405" y="7302"/>
                  </a:cubicBezTo>
                  <a:cubicBezTo>
                    <a:pt x="4326" y="7474"/>
                    <a:pt x="4263" y="7646"/>
                    <a:pt x="4201" y="7819"/>
                  </a:cubicBezTo>
                  <a:cubicBezTo>
                    <a:pt x="4201" y="7772"/>
                    <a:pt x="4201" y="7740"/>
                    <a:pt x="4185" y="7709"/>
                  </a:cubicBezTo>
                  <a:cubicBezTo>
                    <a:pt x="4248" y="7505"/>
                    <a:pt x="4310" y="7333"/>
                    <a:pt x="4373" y="7160"/>
                  </a:cubicBezTo>
                  <a:close/>
                  <a:moveTo>
                    <a:pt x="5232" y="6227"/>
                  </a:moveTo>
                  <a:cubicBezTo>
                    <a:pt x="5264" y="6227"/>
                    <a:pt x="5297" y="6230"/>
                    <a:pt x="5329" y="6236"/>
                  </a:cubicBezTo>
                  <a:cubicBezTo>
                    <a:pt x="5517" y="6236"/>
                    <a:pt x="5690" y="6251"/>
                    <a:pt x="5862" y="6283"/>
                  </a:cubicBezTo>
                  <a:cubicBezTo>
                    <a:pt x="6395" y="6361"/>
                    <a:pt x="6897" y="6471"/>
                    <a:pt x="7383" y="6643"/>
                  </a:cubicBezTo>
                  <a:cubicBezTo>
                    <a:pt x="7759" y="6769"/>
                    <a:pt x="8119" y="6925"/>
                    <a:pt x="8480" y="7113"/>
                  </a:cubicBezTo>
                  <a:cubicBezTo>
                    <a:pt x="8762" y="7270"/>
                    <a:pt x="10361" y="8195"/>
                    <a:pt x="9170" y="9277"/>
                  </a:cubicBezTo>
                  <a:cubicBezTo>
                    <a:pt x="9217" y="9151"/>
                    <a:pt x="9248" y="9026"/>
                    <a:pt x="9295" y="8900"/>
                  </a:cubicBezTo>
                  <a:cubicBezTo>
                    <a:pt x="9326" y="8806"/>
                    <a:pt x="9295" y="8775"/>
                    <a:pt x="9248" y="8775"/>
                  </a:cubicBezTo>
                  <a:lnTo>
                    <a:pt x="9217" y="8681"/>
                  </a:lnTo>
                  <a:cubicBezTo>
                    <a:pt x="9232" y="8634"/>
                    <a:pt x="9232" y="8603"/>
                    <a:pt x="9201" y="8571"/>
                  </a:cubicBezTo>
                  <a:cubicBezTo>
                    <a:pt x="7978" y="7443"/>
                    <a:pt x="6160" y="7113"/>
                    <a:pt x="4530" y="6988"/>
                  </a:cubicBezTo>
                  <a:cubicBezTo>
                    <a:pt x="4522" y="6985"/>
                    <a:pt x="4514" y="6984"/>
                    <a:pt x="4506" y="6984"/>
                  </a:cubicBezTo>
                  <a:cubicBezTo>
                    <a:pt x="4472" y="6984"/>
                    <a:pt x="4446" y="7012"/>
                    <a:pt x="4420" y="7051"/>
                  </a:cubicBezTo>
                  <a:cubicBezTo>
                    <a:pt x="4661" y="6498"/>
                    <a:pt x="4928" y="6227"/>
                    <a:pt x="5232" y="6227"/>
                  </a:cubicBezTo>
                  <a:close/>
                  <a:moveTo>
                    <a:pt x="6270" y="7740"/>
                  </a:moveTo>
                  <a:cubicBezTo>
                    <a:pt x="6771" y="7913"/>
                    <a:pt x="7257" y="8101"/>
                    <a:pt x="7759" y="8289"/>
                  </a:cubicBezTo>
                  <a:cubicBezTo>
                    <a:pt x="7759" y="8352"/>
                    <a:pt x="7759" y="8414"/>
                    <a:pt x="7759" y="8461"/>
                  </a:cubicBezTo>
                  <a:cubicBezTo>
                    <a:pt x="6176" y="12082"/>
                    <a:pt x="4812" y="16001"/>
                    <a:pt x="3715" y="19763"/>
                  </a:cubicBezTo>
                  <a:cubicBezTo>
                    <a:pt x="3684" y="19308"/>
                    <a:pt x="3495" y="18963"/>
                    <a:pt x="3182" y="18838"/>
                  </a:cubicBezTo>
                  <a:cubicBezTo>
                    <a:pt x="3121" y="18819"/>
                    <a:pt x="3058" y="18809"/>
                    <a:pt x="2994" y="18809"/>
                  </a:cubicBezTo>
                  <a:cubicBezTo>
                    <a:pt x="2639" y="18809"/>
                    <a:pt x="2233" y="19088"/>
                    <a:pt x="1928" y="19512"/>
                  </a:cubicBezTo>
                  <a:cubicBezTo>
                    <a:pt x="2618" y="17662"/>
                    <a:pt x="3260" y="15797"/>
                    <a:pt x="3903" y="13932"/>
                  </a:cubicBezTo>
                  <a:cubicBezTo>
                    <a:pt x="4248" y="12960"/>
                    <a:pt x="4593" y="11973"/>
                    <a:pt x="4937" y="11001"/>
                  </a:cubicBezTo>
                  <a:cubicBezTo>
                    <a:pt x="5094" y="10562"/>
                    <a:pt x="5235" y="10123"/>
                    <a:pt x="5392" y="9684"/>
                  </a:cubicBezTo>
                  <a:cubicBezTo>
                    <a:pt x="5423" y="9621"/>
                    <a:pt x="5800" y="8430"/>
                    <a:pt x="5956" y="7866"/>
                  </a:cubicBezTo>
                  <a:cubicBezTo>
                    <a:pt x="6066" y="7819"/>
                    <a:pt x="6160" y="7772"/>
                    <a:pt x="6270" y="7740"/>
                  </a:cubicBezTo>
                  <a:close/>
                  <a:moveTo>
                    <a:pt x="8010" y="8399"/>
                  </a:moveTo>
                  <a:cubicBezTo>
                    <a:pt x="8213" y="8477"/>
                    <a:pt x="8433" y="8571"/>
                    <a:pt x="8637" y="8650"/>
                  </a:cubicBezTo>
                  <a:cubicBezTo>
                    <a:pt x="8762" y="8728"/>
                    <a:pt x="8856" y="8853"/>
                    <a:pt x="8919" y="9010"/>
                  </a:cubicBezTo>
                  <a:cubicBezTo>
                    <a:pt x="8934" y="9073"/>
                    <a:pt x="8950" y="9135"/>
                    <a:pt x="8966" y="9198"/>
                  </a:cubicBezTo>
                  <a:cubicBezTo>
                    <a:pt x="8981" y="9230"/>
                    <a:pt x="8981" y="9245"/>
                    <a:pt x="8997" y="9245"/>
                  </a:cubicBezTo>
                  <a:cubicBezTo>
                    <a:pt x="8401" y="10860"/>
                    <a:pt x="7790" y="12490"/>
                    <a:pt x="7195" y="14120"/>
                  </a:cubicBezTo>
                  <a:cubicBezTo>
                    <a:pt x="7492" y="13242"/>
                    <a:pt x="7759" y="12364"/>
                    <a:pt x="8057" y="11502"/>
                  </a:cubicBezTo>
                  <a:cubicBezTo>
                    <a:pt x="8307" y="10687"/>
                    <a:pt x="8715" y="9825"/>
                    <a:pt x="8574" y="8979"/>
                  </a:cubicBezTo>
                  <a:cubicBezTo>
                    <a:pt x="8574" y="8972"/>
                    <a:pt x="8569" y="8968"/>
                    <a:pt x="8562" y="8968"/>
                  </a:cubicBezTo>
                  <a:cubicBezTo>
                    <a:pt x="8553" y="8968"/>
                    <a:pt x="8543" y="8976"/>
                    <a:pt x="8543" y="8994"/>
                  </a:cubicBezTo>
                  <a:cubicBezTo>
                    <a:pt x="8574" y="9982"/>
                    <a:pt x="8213" y="10922"/>
                    <a:pt x="7900" y="11863"/>
                  </a:cubicBezTo>
                  <a:cubicBezTo>
                    <a:pt x="7586" y="12819"/>
                    <a:pt x="7257" y="13791"/>
                    <a:pt x="6944" y="14747"/>
                  </a:cubicBezTo>
                  <a:cubicBezTo>
                    <a:pt x="6850" y="15013"/>
                    <a:pt x="6771" y="15280"/>
                    <a:pt x="6677" y="15546"/>
                  </a:cubicBezTo>
                  <a:cubicBezTo>
                    <a:pt x="6113" y="17161"/>
                    <a:pt x="5549" y="18759"/>
                    <a:pt x="5016" y="20374"/>
                  </a:cubicBezTo>
                  <a:cubicBezTo>
                    <a:pt x="4922" y="20050"/>
                    <a:pt x="4699" y="19875"/>
                    <a:pt x="4429" y="19875"/>
                  </a:cubicBezTo>
                  <a:cubicBezTo>
                    <a:pt x="4203" y="19875"/>
                    <a:pt x="3943" y="19999"/>
                    <a:pt x="3699" y="20264"/>
                  </a:cubicBezTo>
                  <a:cubicBezTo>
                    <a:pt x="5110" y="16314"/>
                    <a:pt x="6568" y="12380"/>
                    <a:pt x="8010" y="8430"/>
                  </a:cubicBezTo>
                  <a:cubicBezTo>
                    <a:pt x="8010" y="8414"/>
                    <a:pt x="8010" y="8414"/>
                    <a:pt x="8010" y="8399"/>
                  </a:cubicBezTo>
                  <a:close/>
                  <a:moveTo>
                    <a:pt x="1630" y="23195"/>
                  </a:moveTo>
                  <a:cubicBezTo>
                    <a:pt x="1724" y="23211"/>
                    <a:pt x="1834" y="23242"/>
                    <a:pt x="1912" y="23305"/>
                  </a:cubicBezTo>
                  <a:cubicBezTo>
                    <a:pt x="1944" y="23321"/>
                    <a:pt x="1959" y="23336"/>
                    <a:pt x="1991" y="23352"/>
                  </a:cubicBezTo>
                  <a:cubicBezTo>
                    <a:pt x="1991" y="23352"/>
                    <a:pt x="2006" y="23368"/>
                    <a:pt x="2006" y="23383"/>
                  </a:cubicBezTo>
                  <a:cubicBezTo>
                    <a:pt x="1897" y="23321"/>
                    <a:pt x="1787" y="23274"/>
                    <a:pt x="1662" y="23242"/>
                  </a:cubicBezTo>
                  <a:cubicBezTo>
                    <a:pt x="1646" y="23227"/>
                    <a:pt x="1646" y="23211"/>
                    <a:pt x="1630" y="23195"/>
                  </a:cubicBezTo>
                  <a:close/>
                  <a:moveTo>
                    <a:pt x="1019" y="23477"/>
                  </a:moveTo>
                  <a:cubicBezTo>
                    <a:pt x="1035" y="23509"/>
                    <a:pt x="1050" y="23556"/>
                    <a:pt x="1066" y="23603"/>
                  </a:cubicBezTo>
                  <a:cubicBezTo>
                    <a:pt x="1050" y="23650"/>
                    <a:pt x="1035" y="23697"/>
                    <a:pt x="1019" y="23744"/>
                  </a:cubicBezTo>
                  <a:cubicBezTo>
                    <a:pt x="1003" y="23760"/>
                    <a:pt x="988" y="23775"/>
                    <a:pt x="972" y="23807"/>
                  </a:cubicBezTo>
                  <a:cubicBezTo>
                    <a:pt x="972" y="23760"/>
                    <a:pt x="972" y="23713"/>
                    <a:pt x="972" y="23666"/>
                  </a:cubicBezTo>
                  <a:cubicBezTo>
                    <a:pt x="988" y="23619"/>
                    <a:pt x="1003" y="23556"/>
                    <a:pt x="1019" y="23493"/>
                  </a:cubicBezTo>
                  <a:cubicBezTo>
                    <a:pt x="1019" y="23493"/>
                    <a:pt x="1019" y="23477"/>
                    <a:pt x="1019" y="23477"/>
                  </a:cubicBezTo>
                  <a:close/>
                  <a:moveTo>
                    <a:pt x="1072" y="18956"/>
                  </a:moveTo>
                  <a:cubicBezTo>
                    <a:pt x="1135" y="18956"/>
                    <a:pt x="1196" y="18969"/>
                    <a:pt x="1254" y="18995"/>
                  </a:cubicBezTo>
                  <a:cubicBezTo>
                    <a:pt x="1630" y="19167"/>
                    <a:pt x="1614" y="19669"/>
                    <a:pt x="1583" y="20202"/>
                  </a:cubicBezTo>
                  <a:cubicBezTo>
                    <a:pt x="1583" y="20263"/>
                    <a:pt x="1623" y="20305"/>
                    <a:pt x="1668" y="20305"/>
                  </a:cubicBezTo>
                  <a:cubicBezTo>
                    <a:pt x="1704" y="20305"/>
                    <a:pt x="1744" y="20279"/>
                    <a:pt x="1771" y="20217"/>
                  </a:cubicBezTo>
                  <a:cubicBezTo>
                    <a:pt x="1803" y="20123"/>
                    <a:pt x="1834" y="20013"/>
                    <a:pt x="1850" y="19919"/>
                  </a:cubicBezTo>
                  <a:cubicBezTo>
                    <a:pt x="2149" y="19427"/>
                    <a:pt x="2521" y="19199"/>
                    <a:pt x="2832" y="19199"/>
                  </a:cubicBezTo>
                  <a:cubicBezTo>
                    <a:pt x="3302" y="19199"/>
                    <a:pt x="3634" y="19719"/>
                    <a:pt x="3370" y="20625"/>
                  </a:cubicBezTo>
                  <a:cubicBezTo>
                    <a:pt x="3337" y="20748"/>
                    <a:pt x="3386" y="20811"/>
                    <a:pt x="3450" y="20811"/>
                  </a:cubicBezTo>
                  <a:cubicBezTo>
                    <a:pt x="3507" y="20811"/>
                    <a:pt x="3575" y="20760"/>
                    <a:pt x="3605" y="20656"/>
                  </a:cubicBezTo>
                  <a:cubicBezTo>
                    <a:pt x="3605" y="20640"/>
                    <a:pt x="3605" y="20640"/>
                    <a:pt x="3621" y="20625"/>
                  </a:cubicBezTo>
                  <a:cubicBezTo>
                    <a:pt x="3621" y="20625"/>
                    <a:pt x="3636" y="20625"/>
                    <a:pt x="3636" y="20609"/>
                  </a:cubicBezTo>
                  <a:cubicBezTo>
                    <a:pt x="3860" y="20314"/>
                    <a:pt x="4092" y="20183"/>
                    <a:pt x="4289" y="20183"/>
                  </a:cubicBezTo>
                  <a:cubicBezTo>
                    <a:pt x="4604" y="20183"/>
                    <a:pt x="4829" y="20517"/>
                    <a:pt x="4781" y="21048"/>
                  </a:cubicBezTo>
                  <a:cubicBezTo>
                    <a:pt x="4781" y="21064"/>
                    <a:pt x="4781" y="21064"/>
                    <a:pt x="4781" y="21079"/>
                  </a:cubicBezTo>
                  <a:cubicBezTo>
                    <a:pt x="4765" y="21079"/>
                    <a:pt x="4765" y="21095"/>
                    <a:pt x="4765" y="21111"/>
                  </a:cubicBezTo>
                  <a:cubicBezTo>
                    <a:pt x="4075" y="22035"/>
                    <a:pt x="3401" y="22976"/>
                    <a:pt x="2712" y="23901"/>
                  </a:cubicBezTo>
                  <a:cubicBezTo>
                    <a:pt x="2696" y="23932"/>
                    <a:pt x="2665" y="23963"/>
                    <a:pt x="2618" y="24010"/>
                  </a:cubicBezTo>
                  <a:cubicBezTo>
                    <a:pt x="2649" y="23979"/>
                    <a:pt x="2649" y="23948"/>
                    <a:pt x="2649" y="23916"/>
                  </a:cubicBezTo>
                  <a:cubicBezTo>
                    <a:pt x="2557" y="23255"/>
                    <a:pt x="2083" y="22825"/>
                    <a:pt x="1552" y="22825"/>
                  </a:cubicBezTo>
                  <a:cubicBezTo>
                    <a:pt x="1177" y="22825"/>
                    <a:pt x="773" y="23040"/>
                    <a:pt x="455" y="23540"/>
                  </a:cubicBezTo>
                  <a:cubicBezTo>
                    <a:pt x="455" y="23462"/>
                    <a:pt x="439" y="23383"/>
                    <a:pt x="439" y="23305"/>
                  </a:cubicBezTo>
                  <a:cubicBezTo>
                    <a:pt x="345" y="22161"/>
                    <a:pt x="266" y="21001"/>
                    <a:pt x="172" y="19857"/>
                  </a:cubicBezTo>
                  <a:cubicBezTo>
                    <a:pt x="157" y="19810"/>
                    <a:pt x="141" y="19778"/>
                    <a:pt x="110" y="19778"/>
                  </a:cubicBezTo>
                  <a:cubicBezTo>
                    <a:pt x="141" y="19731"/>
                    <a:pt x="172" y="19684"/>
                    <a:pt x="204" y="19622"/>
                  </a:cubicBezTo>
                  <a:cubicBezTo>
                    <a:pt x="235" y="19575"/>
                    <a:pt x="235" y="19543"/>
                    <a:pt x="235" y="19512"/>
                  </a:cubicBezTo>
                  <a:cubicBezTo>
                    <a:pt x="478" y="19192"/>
                    <a:pt x="794" y="18956"/>
                    <a:pt x="1072" y="18956"/>
                  </a:cubicBezTo>
                  <a:close/>
                  <a:moveTo>
                    <a:pt x="1567" y="23697"/>
                  </a:moveTo>
                  <a:lnTo>
                    <a:pt x="1646" y="23713"/>
                  </a:lnTo>
                  <a:cubicBezTo>
                    <a:pt x="1583" y="23885"/>
                    <a:pt x="1505" y="24042"/>
                    <a:pt x="1442" y="24214"/>
                  </a:cubicBezTo>
                  <a:cubicBezTo>
                    <a:pt x="1489" y="24042"/>
                    <a:pt x="1536" y="23869"/>
                    <a:pt x="1567" y="23697"/>
                  </a:cubicBezTo>
                  <a:close/>
                  <a:moveTo>
                    <a:pt x="2116" y="23791"/>
                  </a:moveTo>
                  <a:cubicBezTo>
                    <a:pt x="2100" y="23869"/>
                    <a:pt x="2069" y="23932"/>
                    <a:pt x="2038" y="23995"/>
                  </a:cubicBezTo>
                  <a:cubicBezTo>
                    <a:pt x="1991" y="24089"/>
                    <a:pt x="1928" y="24198"/>
                    <a:pt x="1865" y="24293"/>
                  </a:cubicBezTo>
                  <a:cubicBezTo>
                    <a:pt x="1944" y="24120"/>
                    <a:pt x="2022" y="23963"/>
                    <a:pt x="2100" y="23791"/>
                  </a:cubicBezTo>
                  <a:close/>
                  <a:moveTo>
                    <a:pt x="2336" y="23838"/>
                  </a:moveTo>
                  <a:cubicBezTo>
                    <a:pt x="2367" y="23901"/>
                    <a:pt x="2414" y="23963"/>
                    <a:pt x="2461" y="24010"/>
                  </a:cubicBezTo>
                  <a:cubicBezTo>
                    <a:pt x="2449" y="24005"/>
                    <a:pt x="2436" y="24001"/>
                    <a:pt x="2422" y="24001"/>
                  </a:cubicBezTo>
                  <a:cubicBezTo>
                    <a:pt x="2397" y="24001"/>
                    <a:pt x="2371" y="24012"/>
                    <a:pt x="2351" y="24042"/>
                  </a:cubicBezTo>
                  <a:cubicBezTo>
                    <a:pt x="2257" y="24136"/>
                    <a:pt x="2163" y="24246"/>
                    <a:pt x="2085" y="24340"/>
                  </a:cubicBezTo>
                  <a:cubicBezTo>
                    <a:pt x="2116" y="24277"/>
                    <a:pt x="2147" y="24214"/>
                    <a:pt x="2179" y="24136"/>
                  </a:cubicBezTo>
                  <a:cubicBezTo>
                    <a:pt x="2226" y="24057"/>
                    <a:pt x="2257" y="23995"/>
                    <a:pt x="2288" y="23932"/>
                  </a:cubicBezTo>
                  <a:cubicBezTo>
                    <a:pt x="2304" y="23901"/>
                    <a:pt x="2320" y="23869"/>
                    <a:pt x="2336" y="23838"/>
                  </a:cubicBezTo>
                  <a:close/>
                  <a:moveTo>
                    <a:pt x="1865" y="23744"/>
                  </a:moveTo>
                  <a:cubicBezTo>
                    <a:pt x="1881" y="23744"/>
                    <a:pt x="1897" y="23744"/>
                    <a:pt x="1928" y="23760"/>
                  </a:cubicBezTo>
                  <a:cubicBezTo>
                    <a:pt x="1787" y="24057"/>
                    <a:pt x="1630" y="24355"/>
                    <a:pt x="1489" y="24653"/>
                  </a:cubicBezTo>
                  <a:cubicBezTo>
                    <a:pt x="1599" y="24355"/>
                    <a:pt x="1709" y="24042"/>
                    <a:pt x="1818" y="23744"/>
                  </a:cubicBezTo>
                  <a:close/>
                  <a:moveTo>
                    <a:pt x="2602" y="24042"/>
                  </a:moveTo>
                  <a:lnTo>
                    <a:pt x="2602" y="24042"/>
                  </a:lnTo>
                  <a:cubicBezTo>
                    <a:pt x="2351" y="24402"/>
                    <a:pt x="1834" y="25170"/>
                    <a:pt x="1379" y="25703"/>
                  </a:cubicBezTo>
                  <a:cubicBezTo>
                    <a:pt x="1677" y="25139"/>
                    <a:pt x="2038" y="24637"/>
                    <a:pt x="2477" y="24183"/>
                  </a:cubicBezTo>
                  <a:cubicBezTo>
                    <a:pt x="2508" y="24151"/>
                    <a:pt x="2524" y="24104"/>
                    <a:pt x="2508" y="24073"/>
                  </a:cubicBezTo>
                  <a:lnTo>
                    <a:pt x="2508" y="24073"/>
                  </a:lnTo>
                  <a:cubicBezTo>
                    <a:pt x="2512" y="24077"/>
                    <a:pt x="2519" y="24079"/>
                    <a:pt x="2526" y="24079"/>
                  </a:cubicBezTo>
                  <a:cubicBezTo>
                    <a:pt x="2548" y="24079"/>
                    <a:pt x="2579" y="24065"/>
                    <a:pt x="2602" y="24042"/>
                  </a:cubicBezTo>
                  <a:close/>
                  <a:moveTo>
                    <a:pt x="815" y="23383"/>
                  </a:moveTo>
                  <a:cubicBezTo>
                    <a:pt x="815" y="23430"/>
                    <a:pt x="815" y="23477"/>
                    <a:pt x="815" y="23524"/>
                  </a:cubicBezTo>
                  <a:cubicBezTo>
                    <a:pt x="799" y="23572"/>
                    <a:pt x="784" y="23619"/>
                    <a:pt x="784" y="23681"/>
                  </a:cubicBezTo>
                  <a:cubicBezTo>
                    <a:pt x="784" y="23713"/>
                    <a:pt x="799" y="23744"/>
                    <a:pt x="815" y="23760"/>
                  </a:cubicBezTo>
                  <a:cubicBezTo>
                    <a:pt x="815" y="24026"/>
                    <a:pt x="799" y="24293"/>
                    <a:pt x="784" y="24559"/>
                  </a:cubicBezTo>
                  <a:cubicBezTo>
                    <a:pt x="784" y="24230"/>
                    <a:pt x="784" y="23901"/>
                    <a:pt x="768" y="23572"/>
                  </a:cubicBezTo>
                  <a:cubicBezTo>
                    <a:pt x="768" y="23542"/>
                    <a:pt x="747" y="23526"/>
                    <a:pt x="723" y="23526"/>
                  </a:cubicBezTo>
                  <a:cubicBezTo>
                    <a:pt x="697" y="23526"/>
                    <a:pt x="667" y="23546"/>
                    <a:pt x="658" y="23587"/>
                  </a:cubicBezTo>
                  <a:cubicBezTo>
                    <a:pt x="643" y="24418"/>
                    <a:pt x="658" y="25233"/>
                    <a:pt x="658" y="26064"/>
                  </a:cubicBezTo>
                  <a:cubicBezTo>
                    <a:pt x="611" y="25703"/>
                    <a:pt x="580" y="24888"/>
                    <a:pt x="564" y="24778"/>
                  </a:cubicBezTo>
                  <a:cubicBezTo>
                    <a:pt x="533" y="24434"/>
                    <a:pt x="502" y="24104"/>
                    <a:pt x="470" y="23760"/>
                  </a:cubicBezTo>
                  <a:cubicBezTo>
                    <a:pt x="580" y="23603"/>
                    <a:pt x="690" y="23477"/>
                    <a:pt x="815" y="23383"/>
                  </a:cubicBezTo>
                  <a:close/>
                  <a:moveTo>
                    <a:pt x="1176" y="25876"/>
                  </a:moveTo>
                  <a:cubicBezTo>
                    <a:pt x="1176" y="25876"/>
                    <a:pt x="1191" y="25891"/>
                    <a:pt x="1223" y="25891"/>
                  </a:cubicBezTo>
                  <a:cubicBezTo>
                    <a:pt x="1160" y="25954"/>
                    <a:pt x="1113" y="26017"/>
                    <a:pt x="1066" y="26064"/>
                  </a:cubicBezTo>
                  <a:cubicBezTo>
                    <a:pt x="1097" y="26001"/>
                    <a:pt x="1129" y="25938"/>
                    <a:pt x="1176" y="25876"/>
                  </a:cubicBezTo>
                  <a:close/>
                  <a:moveTo>
                    <a:pt x="7911" y="1"/>
                  </a:moveTo>
                  <a:cubicBezTo>
                    <a:pt x="7753" y="1"/>
                    <a:pt x="7588" y="25"/>
                    <a:pt x="7414" y="91"/>
                  </a:cubicBezTo>
                  <a:cubicBezTo>
                    <a:pt x="6395" y="468"/>
                    <a:pt x="5988" y="1988"/>
                    <a:pt x="5674" y="3179"/>
                  </a:cubicBezTo>
                  <a:cubicBezTo>
                    <a:pt x="5658" y="3195"/>
                    <a:pt x="5658" y="3211"/>
                    <a:pt x="5674" y="3226"/>
                  </a:cubicBezTo>
                  <a:cubicBezTo>
                    <a:pt x="5627" y="3242"/>
                    <a:pt x="5596" y="3258"/>
                    <a:pt x="5549" y="3273"/>
                  </a:cubicBezTo>
                  <a:cubicBezTo>
                    <a:pt x="5520" y="3264"/>
                    <a:pt x="5490" y="3260"/>
                    <a:pt x="5460" y="3260"/>
                  </a:cubicBezTo>
                  <a:cubicBezTo>
                    <a:pt x="5222" y="3260"/>
                    <a:pt x="4934" y="3518"/>
                    <a:pt x="4781" y="3838"/>
                  </a:cubicBezTo>
                  <a:cubicBezTo>
                    <a:pt x="4608" y="4182"/>
                    <a:pt x="4608" y="4559"/>
                    <a:pt x="4734" y="4794"/>
                  </a:cubicBezTo>
                  <a:cubicBezTo>
                    <a:pt x="4326" y="5170"/>
                    <a:pt x="4028" y="5922"/>
                    <a:pt x="4091" y="6424"/>
                  </a:cubicBezTo>
                  <a:cubicBezTo>
                    <a:pt x="4091" y="6439"/>
                    <a:pt x="4107" y="6455"/>
                    <a:pt x="4107" y="6455"/>
                  </a:cubicBezTo>
                  <a:cubicBezTo>
                    <a:pt x="3668" y="7082"/>
                    <a:pt x="3699" y="7646"/>
                    <a:pt x="4060" y="7929"/>
                  </a:cubicBezTo>
                  <a:cubicBezTo>
                    <a:pt x="4068" y="7937"/>
                    <a:pt x="4078" y="7941"/>
                    <a:pt x="4089" y="7941"/>
                  </a:cubicBezTo>
                  <a:cubicBezTo>
                    <a:pt x="4116" y="7941"/>
                    <a:pt x="4147" y="7915"/>
                    <a:pt x="4169" y="7882"/>
                  </a:cubicBezTo>
                  <a:lnTo>
                    <a:pt x="4169" y="7882"/>
                  </a:lnTo>
                  <a:cubicBezTo>
                    <a:pt x="2665" y="11581"/>
                    <a:pt x="1301" y="15390"/>
                    <a:pt x="63" y="19167"/>
                  </a:cubicBezTo>
                  <a:cubicBezTo>
                    <a:pt x="63" y="19261"/>
                    <a:pt x="78" y="19371"/>
                    <a:pt x="78" y="19465"/>
                  </a:cubicBezTo>
                  <a:cubicBezTo>
                    <a:pt x="549" y="18775"/>
                    <a:pt x="784" y="17709"/>
                    <a:pt x="1082" y="16879"/>
                  </a:cubicBezTo>
                  <a:cubicBezTo>
                    <a:pt x="1458" y="15781"/>
                    <a:pt x="1850" y="14684"/>
                    <a:pt x="2241" y="13587"/>
                  </a:cubicBezTo>
                  <a:cubicBezTo>
                    <a:pt x="2947" y="11643"/>
                    <a:pt x="3684" y="9700"/>
                    <a:pt x="4405" y="7756"/>
                  </a:cubicBezTo>
                  <a:cubicBezTo>
                    <a:pt x="4420" y="7756"/>
                    <a:pt x="4420" y="7740"/>
                    <a:pt x="4436" y="7740"/>
                  </a:cubicBezTo>
                  <a:cubicBezTo>
                    <a:pt x="4577" y="7552"/>
                    <a:pt x="4749" y="7443"/>
                    <a:pt x="4922" y="7380"/>
                  </a:cubicBezTo>
                  <a:cubicBezTo>
                    <a:pt x="5141" y="7427"/>
                    <a:pt x="5361" y="7474"/>
                    <a:pt x="5580" y="7537"/>
                  </a:cubicBezTo>
                  <a:cubicBezTo>
                    <a:pt x="5658" y="7599"/>
                    <a:pt x="5737" y="7709"/>
                    <a:pt x="5800" y="7819"/>
                  </a:cubicBezTo>
                  <a:cubicBezTo>
                    <a:pt x="5674" y="8070"/>
                    <a:pt x="5611" y="8367"/>
                    <a:pt x="5486" y="8681"/>
                  </a:cubicBezTo>
                  <a:cubicBezTo>
                    <a:pt x="5079" y="9872"/>
                    <a:pt x="4655" y="11079"/>
                    <a:pt x="4248" y="12270"/>
                  </a:cubicBezTo>
                  <a:cubicBezTo>
                    <a:pt x="3433" y="14637"/>
                    <a:pt x="2602" y="16988"/>
                    <a:pt x="1834" y="19339"/>
                  </a:cubicBezTo>
                  <a:cubicBezTo>
                    <a:pt x="1756" y="18995"/>
                    <a:pt x="1552" y="18728"/>
                    <a:pt x="1317" y="18665"/>
                  </a:cubicBezTo>
                  <a:cubicBezTo>
                    <a:pt x="1267" y="18652"/>
                    <a:pt x="1217" y="18646"/>
                    <a:pt x="1165" y="18646"/>
                  </a:cubicBezTo>
                  <a:cubicBezTo>
                    <a:pt x="794" y="18646"/>
                    <a:pt x="385" y="18981"/>
                    <a:pt x="110" y="19449"/>
                  </a:cubicBezTo>
                  <a:cubicBezTo>
                    <a:pt x="94" y="19465"/>
                    <a:pt x="78" y="19465"/>
                    <a:pt x="78" y="19481"/>
                  </a:cubicBezTo>
                  <a:cubicBezTo>
                    <a:pt x="78" y="19778"/>
                    <a:pt x="47" y="20076"/>
                    <a:pt x="0" y="20358"/>
                  </a:cubicBezTo>
                  <a:cubicBezTo>
                    <a:pt x="63" y="22600"/>
                    <a:pt x="266" y="24747"/>
                    <a:pt x="502" y="26879"/>
                  </a:cubicBezTo>
                  <a:cubicBezTo>
                    <a:pt x="510" y="26954"/>
                    <a:pt x="545" y="26989"/>
                    <a:pt x="587" y="26989"/>
                  </a:cubicBezTo>
                  <a:cubicBezTo>
                    <a:pt x="625" y="26989"/>
                    <a:pt x="669" y="26962"/>
                    <a:pt x="705" y="26910"/>
                  </a:cubicBezTo>
                  <a:cubicBezTo>
                    <a:pt x="2163" y="25061"/>
                    <a:pt x="3605" y="23180"/>
                    <a:pt x="4969" y="21220"/>
                  </a:cubicBezTo>
                  <a:cubicBezTo>
                    <a:pt x="5031" y="21142"/>
                    <a:pt x="5031" y="21079"/>
                    <a:pt x="5016" y="21032"/>
                  </a:cubicBezTo>
                  <a:cubicBezTo>
                    <a:pt x="5031" y="20970"/>
                    <a:pt x="5031" y="20923"/>
                    <a:pt x="5047" y="20876"/>
                  </a:cubicBezTo>
                  <a:cubicBezTo>
                    <a:pt x="6474" y="17176"/>
                    <a:pt x="7759" y="13383"/>
                    <a:pt x="9044" y="9637"/>
                  </a:cubicBezTo>
                  <a:cubicBezTo>
                    <a:pt x="9049" y="9642"/>
                    <a:pt x="9055" y="9644"/>
                    <a:pt x="9060" y="9644"/>
                  </a:cubicBezTo>
                  <a:cubicBezTo>
                    <a:pt x="9070" y="9644"/>
                    <a:pt x="9081" y="9637"/>
                    <a:pt x="9091" y="9637"/>
                  </a:cubicBezTo>
                  <a:cubicBezTo>
                    <a:pt x="9655" y="9324"/>
                    <a:pt x="10016" y="8587"/>
                    <a:pt x="9875" y="7897"/>
                  </a:cubicBezTo>
                  <a:cubicBezTo>
                    <a:pt x="9859" y="7819"/>
                    <a:pt x="9828" y="7756"/>
                    <a:pt x="9796" y="7678"/>
                  </a:cubicBezTo>
                  <a:cubicBezTo>
                    <a:pt x="10063" y="7239"/>
                    <a:pt x="10141" y="6894"/>
                    <a:pt x="10094" y="6596"/>
                  </a:cubicBezTo>
                  <a:cubicBezTo>
                    <a:pt x="10565" y="6173"/>
                    <a:pt x="10580" y="5718"/>
                    <a:pt x="10423" y="5311"/>
                  </a:cubicBezTo>
                  <a:cubicBezTo>
                    <a:pt x="10815" y="4339"/>
                    <a:pt x="11599" y="2913"/>
                    <a:pt x="11536" y="1910"/>
                  </a:cubicBezTo>
                  <a:cubicBezTo>
                    <a:pt x="11489" y="1157"/>
                    <a:pt x="11035" y="812"/>
                    <a:pt x="10533" y="687"/>
                  </a:cubicBezTo>
                  <a:cubicBezTo>
                    <a:pt x="9922" y="436"/>
                    <a:pt x="9264" y="279"/>
                    <a:pt x="8637" y="123"/>
                  </a:cubicBezTo>
                  <a:cubicBezTo>
                    <a:pt x="8404" y="65"/>
                    <a:pt x="8166" y="1"/>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5"/>
            <p:cNvSpPr/>
            <p:nvPr/>
          </p:nvSpPr>
          <p:spPr>
            <a:xfrm>
              <a:off x="3380325" y="3719775"/>
              <a:ext cx="23925" cy="52975"/>
            </a:xfrm>
            <a:custGeom>
              <a:rect b="b" l="l" r="r" t="t"/>
              <a:pathLst>
                <a:path extrusionOk="0" h="2119" w="957">
                  <a:moveTo>
                    <a:pt x="956" y="0"/>
                  </a:moveTo>
                  <a:lnTo>
                    <a:pt x="956" y="0"/>
                  </a:lnTo>
                  <a:cubicBezTo>
                    <a:pt x="470" y="471"/>
                    <a:pt x="63" y="1348"/>
                    <a:pt x="0" y="2101"/>
                  </a:cubicBezTo>
                  <a:cubicBezTo>
                    <a:pt x="0" y="2110"/>
                    <a:pt x="5" y="2119"/>
                    <a:pt x="13" y="2119"/>
                  </a:cubicBezTo>
                  <a:cubicBezTo>
                    <a:pt x="18" y="2119"/>
                    <a:pt x="25" y="2114"/>
                    <a:pt x="31" y="2101"/>
                  </a:cubicBezTo>
                  <a:cubicBezTo>
                    <a:pt x="220" y="1254"/>
                    <a:pt x="486" y="674"/>
                    <a:pt x="9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5"/>
            <p:cNvSpPr/>
            <p:nvPr/>
          </p:nvSpPr>
          <p:spPr>
            <a:xfrm>
              <a:off x="3385800" y="3742450"/>
              <a:ext cx="10225" cy="27275"/>
            </a:xfrm>
            <a:custGeom>
              <a:rect b="b" l="l" r="r" t="t"/>
              <a:pathLst>
                <a:path extrusionOk="0" h="1091" w="409">
                  <a:moveTo>
                    <a:pt x="395" y="0"/>
                  </a:moveTo>
                  <a:cubicBezTo>
                    <a:pt x="390" y="0"/>
                    <a:pt x="383" y="5"/>
                    <a:pt x="377" y="18"/>
                  </a:cubicBezTo>
                  <a:cubicBezTo>
                    <a:pt x="251" y="363"/>
                    <a:pt x="126" y="708"/>
                    <a:pt x="1" y="1053"/>
                  </a:cubicBezTo>
                  <a:cubicBezTo>
                    <a:pt x="1" y="1079"/>
                    <a:pt x="10" y="1090"/>
                    <a:pt x="21" y="1090"/>
                  </a:cubicBezTo>
                  <a:cubicBezTo>
                    <a:pt x="30" y="1090"/>
                    <a:pt x="41" y="1082"/>
                    <a:pt x="48" y="1068"/>
                  </a:cubicBezTo>
                  <a:cubicBezTo>
                    <a:pt x="173" y="723"/>
                    <a:pt x="283" y="363"/>
                    <a:pt x="408" y="18"/>
                  </a:cubicBezTo>
                  <a:cubicBezTo>
                    <a:pt x="408" y="9"/>
                    <a:pt x="403" y="0"/>
                    <a:pt x="39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5"/>
            <p:cNvSpPr/>
            <p:nvPr/>
          </p:nvSpPr>
          <p:spPr>
            <a:xfrm>
              <a:off x="3397550" y="3877700"/>
              <a:ext cx="60275" cy="34650"/>
            </a:xfrm>
            <a:custGeom>
              <a:rect b="b" l="l" r="r" t="t"/>
              <a:pathLst>
                <a:path extrusionOk="0" h="1386" w="2411">
                  <a:moveTo>
                    <a:pt x="16" y="0"/>
                  </a:moveTo>
                  <a:cubicBezTo>
                    <a:pt x="1" y="0"/>
                    <a:pt x="1" y="16"/>
                    <a:pt x="16" y="16"/>
                  </a:cubicBezTo>
                  <a:cubicBezTo>
                    <a:pt x="487" y="125"/>
                    <a:pt x="1004" y="251"/>
                    <a:pt x="1443" y="470"/>
                  </a:cubicBezTo>
                  <a:cubicBezTo>
                    <a:pt x="1835" y="690"/>
                    <a:pt x="2085" y="1019"/>
                    <a:pt x="2368" y="1379"/>
                  </a:cubicBezTo>
                  <a:cubicBezTo>
                    <a:pt x="2372" y="1384"/>
                    <a:pt x="2378" y="1386"/>
                    <a:pt x="2384" y="1386"/>
                  </a:cubicBezTo>
                  <a:cubicBezTo>
                    <a:pt x="2398" y="1386"/>
                    <a:pt x="2410" y="1375"/>
                    <a:pt x="2399" y="1364"/>
                  </a:cubicBezTo>
                  <a:cubicBezTo>
                    <a:pt x="2132" y="314"/>
                    <a:pt x="832" y="141"/>
                    <a:pt x="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5"/>
            <p:cNvSpPr/>
            <p:nvPr/>
          </p:nvSpPr>
          <p:spPr>
            <a:xfrm>
              <a:off x="3423800" y="3854950"/>
              <a:ext cx="38375" cy="26000"/>
            </a:xfrm>
            <a:custGeom>
              <a:rect b="b" l="l" r="r" t="t"/>
              <a:pathLst>
                <a:path extrusionOk="0" h="1040" w="1535">
                  <a:moveTo>
                    <a:pt x="46" y="1"/>
                  </a:moveTo>
                  <a:cubicBezTo>
                    <a:pt x="36" y="1"/>
                    <a:pt x="26" y="1"/>
                    <a:pt x="17" y="1"/>
                  </a:cubicBezTo>
                  <a:cubicBezTo>
                    <a:pt x="1" y="1"/>
                    <a:pt x="1" y="17"/>
                    <a:pt x="1" y="17"/>
                  </a:cubicBezTo>
                  <a:cubicBezTo>
                    <a:pt x="314" y="126"/>
                    <a:pt x="612" y="220"/>
                    <a:pt x="879" y="409"/>
                  </a:cubicBezTo>
                  <a:cubicBezTo>
                    <a:pt x="1114" y="581"/>
                    <a:pt x="1271" y="847"/>
                    <a:pt x="1490" y="1035"/>
                  </a:cubicBezTo>
                  <a:cubicBezTo>
                    <a:pt x="1493" y="1038"/>
                    <a:pt x="1497" y="1040"/>
                    <a:pt x="1500" y="1040"/>
                  </a:cubicBezTo>
                  <a:cubicBezTo>
                    <a:pt x="1516" y="1040"/>
                    <a:pt x="1534" y="1017"/>
                    <a:pt x="1521" y="1004"/>
                  </a:cubicBezTo>
                  <a:cubicBezTo>
                    <a:pt x="1321" y="419"/>
                    <a:pt x="592" y="1"/>
                    <a:pt x="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5"/>
            <p:cNvSpPr/>
            <p:nvPr/>
          </p:nvSpPr>
          <p:spPr>
            <a:xfrm>
              <a:off x="3449275" y="3833800"/>
              <a:ext cx="18725" cy="17825"/>
            </a:xfrm>
            <a:custGeom>
              <a:rect b="b" l="l" r="r" t="t"/>
              <a:pathLst>
                <a:path extrusionOk="0" h="713" w="749">
                  <a:moveTo>
                    <a:pt x="16" y="1"/>
                  </a:moveTo>
                  <a:cubicBezTo>
                    <a:pt x="1" y="1"/>
                    <a:pt x="1" y="16"/>
                    <a:pt x="1" y="16"/>
                  </a:cubicBezTo>
                  <a:cubicBezTo>
                    <a:pt x="173" y="95"/>
                    <a:pt x="314" y="204"/>
                    <a:pt x="440" y="345"/>
                  </a:cubicBezTo>
                  <a:cubicBezTo>
                    <a:pt x="534" y="455"/>
                    <a:pt x="596" y="612"/>
                    <a:pt x="706" y="706"/>
                  </a:cubicBezTo>
                  <a:cubicBezTo>
                    <a:pt x="711" y="711"/>
                    <a:pt x="717" y="712"/>
                    <a:pt x="722" y="712"/>
                  </a:cubicBezTo>
                  <a:cubicBezTo>
                    <a:pt x="736" y="712"/>
                    <a:pt x="749" y="701"/>
                    <a:pt x="737" y="690"/>
                  </a:cubicBezTo>
                  <a:cubicBezTo>
                    <a:pt x="722" y="502"/>
                    <a:pt x="581" y="361"/>
                    <a:pt x="471" y="251"/>
                  </a:cubicBezTo>
                  <a:cubicBezTo>
                    <a:pt x="346" y="126"/>
                    <a:pt x="189" y="48"/>
                    <a:pt x="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5"/>
            <p:cNvSpPr/>
            <p:nvPr/>
          </p:nvSpPr>
          <p:spPr>
            <a:xfrm>
              <a:off x="3108375" y="4434875"/>
              <a:ext cx="173600" cy="275375"/>
            </a:xfrm>
            <a:custGeom>
              <a:rect b="b" l="l" r="r" t="t"/>
              <a:pathLst>
                <a:path extrusionOk="0" h="11015" w="6944">
                  <a:moveTo>
                    <a:pt x="4426" y="1"/>
                  </a:moveTo>
                  <a:cubicBezTo>
                    <a:pt x="3056" y="1"/>
                    <a:pt x="1514" y="1379"/>
                    <a:pt x="894" y="2369"/>
                  </a:cubicBezTo>
                  <a:cubicBezTo>
                    <a:pt x="486" y="3011"/>
                    <a:pt x="0" y="3999"/>
                    <a:pt x="392" y="4751"/>
                  </a:cubicBezTo>
                  <a:cubicBezTo>
                    <a:pt x="684" y="5301"/>
                    <a:pt x="1230" y="5371"/>
                    <a:pt x="1781" y="5371"/>
                  </a:cubicBezTo>
                  <a:cubicBezTo>
                    <a:pt x="1968" y="5371"/>
                    <a:pt x="2156" y="5363"/>
                    <a:pt x="2336" y="5363"/>
                  </a:cubicBezTo>
                  <a:cubicBezTo>
                    <a:pt x="2755" y="5363"/>
                    <a:pt x="3292" y="5274"/>
                    <a:pt x="3770" y="5274"/>
                  </a:cubicBezTo>
                  <a:cubicBezTo>
                    <a:pt x="3989" y="5274"/>
                    <a:pt x="4196" y="5293"/>
                    <a:pt x="4373" y="5347"/>
                  </a:cubicBezTo>
                  <a:lnTo>
                    <a:pt x="4828" y="5347"/>
                  </a:lnTo>
                  <a:cubicBezTo>
                    <a:pt x="5235" y="6115"/>
                    <a:pt x="5141" y="6570"/>
                    <a:pt x="4546" y="6679"/>
                  </a:cubicBezTo>
                  <a:cubicBezTo>
                    <a:pt x="4232" y="6867"/>
                    <a:pt x="3778" y="6977"/>
                    <a:pt x="3433" y="7118"/>
                  </a:cubicBezTo>
                  <a:cubicBezTo>
                    <a:pt x="2586" y="7447"/>
                    <a:pt x="1301" y="7839"/>
                    <a:pt x="690" y="8576"/>
                  </a:cubicBezTo>
                  <a:cubicBezTo>
                    <a:pt x="282" y="9062"/>
                    <a:pt x="220" y="9704"/>
                    <a:pt x="705" y="10175"/>
                  </a:cubicBezTo>
                  <a:cubicBezTo>
                    <a:pt x="1017" y="10465"/>
                    <a:pt x="1373" y="10531"/>
                    <a:pt x="1743" y="10531"/>
                  </a:cubicBezTo>
                  <a:cubicBezTo>
                    <a:pt x="2054" y="10531"/>
                    <a:pt x="2375" y="10484"/>
                    <a:pt x="2686" y="10484"/>
                  </a:cubicBezTo>
                  <a:cubicBezTo>
                    <a:pt x="2822" y="10484"/>
                    <a:pt x="2957" y="10493"/>
                    <a:pt x="3088" y="10519"/>
                  </a:cubicBezTo>
                  <a:cubicBezTo>
                    <a:pt x="3072" y="10566"/>
                    <a:pt x="3072" y="10614"/>
                    <a:pt x="3057" y="10661"/>
                  </a:cubicBezTo>
                  <a:cubicBezTo>
                    <a:pt x="3001" y="10873"/>
                    <a:pt x="3161" y="11014"/>
                    <a:pt x="3331" y="11014"/>
                  </a:cubicBezTo>
                  <a:cubicBezTo>
                    <a:pt x="3399" y="11014"/>
                    <a:pt x="3469" y="10992"/>
                    <a:pt x="3527" y="10943"/>
                  </a:cubicBezTo>
                  <a:cubicBezTo>
                    <a:pt x="3684" y="10802"/>
                    <a:pt x="3840" y="10676"/>
                    <a:pt x="3997" y="10551"/>
                  </a:cubicBezTo>
                  <a:cubicBezTo>
                    <a:pt x="4248" y="10347"/>
                    <a:pt x="4122" y="9940"/>
                    <a:pt x="3903" y="9798"/>
                  </a:cubicBezTo>
                  <a:cubicBezTo>
                    <a:pt x="3621" y="9626"/>
                    <a:pt x="3417" y="9548"/>
                    <a:pt x="3088" y="9516"/>
                  </a:cubicBezTo>
                  <a:cubicBezTo>
                    <a:pt x="3074" y="9514"/>
                    <a:pt x="3057" y="9513"/>
                    <a:pt x="3038" y="9513"/>
                  </a:cubicBezTo>
                  <a:cubicBezTo>
                    <a:pt x="2815" y="9513"/>
                    <a:pt x="2268" y="9640"/>
                    <a:pt x="1980" y="9640"/>
                  </a:cubicBezTo>
                  <a:cubicBezTo>
                    <a:pt x="1905" y="9640"/>
                    <a:pt x="1848" y="9631"/>
                    <a:pt x="1818" y="9610"/>
                  </a:cubicBezTo>
                  <a:cubicBezTo>
                    <a:pt x="737" y="8889"/>
                    <a:pt x="4264" y="7651"/>
                    <a:pt x="4452" y="7588"/>
                  </a:cubicBezTo>
                  <a:cubicBezTo>
                    <a:pt x="5345" y="7228"/>
                    <a:pt x="6944" y="6413"/>
                    <a:pt x="6191" y="5143"/>
                  </a:cubicBezTo>
                  <a:cubicBezTo>
                    <a:pt x="5877" y="4622"/>
                    <a:pt x="5324" y="4477"/>
                    <a:pt x="4692" y="4477"/>
                  </a:cubicBezTo>
                  <a:cubicBezTo>
                    <a:pt x="3899" y="4477"/>
                    <a:pt x="2983" y="4706"/>
                    <a:pt x="2264" y="4706"/>
                  </a:cubicBezTo>
                  <a:cubicBezTo>
                    <a:pt x="2041" y="4706"/>
                    <a:pt x="1837" y="4684"/>
                    <a:pt x="1662" y="4626"/>
                  </a:cubicBezTo>
                  <a:cubicBezTo>
                    <a:pt x="173" y="4124"/>
                    <a:pt x="1740" y="2275"/>
                    <a:pt x="2398" y="1695"/>
                  </a:cubicBezTo>
                  <a:cubicBezTo>
                    <a:pt x="3245" y="974"/>
                    <a:pt x="4311" y="942"/>
                    <a:pt x="5173" y="362"/>
                  </a:cubicBezTo>
                  <a:cubicBezTo>
                    <a:pt x="5235" y="315"/>
                    <a:pt x="5251" y="190"/>
                    <a:pt x="5173" y="159"/>
                  </a:cubicBezTo>
                  <a:cubicBezTo>
                    <a:pt x="4935" y="50"/>
                    <a:pt x="4683" y="1"/>
                    <a:pt x="44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6" name="Google Shape;1026;p35"/>
          <p:cNvGrpSpPr/>
          <p:nvPr/>
        </p:nvGrpSpPr>
        <p:grpSpPr>
          <a:xfrm flipH="1">
            <a:off x="841585" y="438613"/>
            <a:ext cx="2383432" cy="176025"/>
            <a:chOff x="4345425" y="2175475"/>
            <a:chExt cx="800750" cy="176025"/>
          </a:xfrm>
        </p:grpSpPr>
        <p:sp>
          <p:nvSpPr>
            <p:cNvPr id="1027" name="Google Shape;1027;p3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9" name="Google Shape;1029;p35"/>
          <p:cNvGrpSpPr/>
          <p:nvPr/>
        </p:nvGrpSpPr>
        <p:grpSpPr>
          <a:xfrm rot="674499">
            <a:off x="6339303" y="4009293"/>
            <a:ext cx="2690806" cy="640874"/>
            <a:chOff x="3809875" y="1963175"/>
            <a:chExt cx="1923600" cy="492150"/>
          </a:xfrm>
        </p:grpSpPr>
        <p:sp>
          <p:nvSpPr>
            <p:cNvPr id="1030" name="Google Shape;1030;p35"/>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5"/>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5"/>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5"/>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5"/>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5"/>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5"/>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5"/>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5"/>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5"/>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5"/>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1" name="Google Shape;1041;p35"/>
          <p:cNvGrpSpPr/>
          <p:nvPr/>
        </p:nvGrpSpPr>
        <p:grpSpPr>
          <a:xfrm rot="1386640">
            <a:off x="3753507" y="334714"/>
            <a:ext cx="806665" cy="421749"/>
            <a:chOff x="1822875" y="1377000"/>
            <a:chExt cx="548075" cy="286550"/>
          </a:xfrm>
        </p:grpSpPr>
        <p:sp>
          <p:nvSpPr>
            <p:cNvPr id="1042" name="Google Shape;1042;p35"/>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5"/>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5"/>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5"/>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5"/>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5"/>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5"/>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5"/>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5"/>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