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3923f523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3923f523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1" name="Google Shape;11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0" name="Google Shape;8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4" name="Google Shape;9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7" name="Google Shape;9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52f10d94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152f10d94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0" name="Google Shape;10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FE2F3"/>
        </a:solidFill>
      </p:bgPr>
    </p:bg>
    <p:spTree>
      <p:nvGrpSpPr>
        <p:cNvPr id="8" name="Shape 8"/>
        <p:cNvGrpSpPr/>
        <p:nvPr/>
      </p:nvGrpSpPr>
      <p:grpSpPr>
        <a:xfrm>
          <a:off x="0" y="0"/>
          <a:ext cx="0" cy="0"/>
          <a:chOff x="0" y="0"/>
          <a:chExt cx="0" cy="0"/>
        </a:xfrm>
      </p:grpSpPr>
      <p:sp>
        <p:nvSpPr>
          <p:cNvPr id="9" name="Google Shape;9;p2"/>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1754550" y="1135650"/>
            <a:ext cx="5634900" cy="2872200"/>
          </a:xfrm>
          <a:prstGeom prst="plaque">
            <a:avLst>
              <a:gd fmla="val 11691"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2" name="Google Shape;12;p2"/>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p2"/>
          <p:cNvSpPr txBox="1"/>
          <p:nvPr>
            <p:ph type="ctrTitle"/>
          </p:nvPr>
        </p:nvSpPr>
        <p:spPr>
          <a:xfrm>
            <a:off x="2351850" y="1498850"/>
            <a:ext cx="4440300" cy="1447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Font typeface="Arial"/>
              <a:buNone/>
              <a:defRPr b="1" sz="60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 name="Google Shape;26;p2"/>
          <p:cNvSpPr txBox="1"/>
          <p:nvPr>
            <p:ph idx="1" type="subTitle"/>
          </p:nvPr>
        </p:nvSpPr>
        <p:spPr>
          <a:xfrm>
            <a:off x="2351850" y="3287050"/>
            <a:ext cx="4440300" cy="35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 name="Google Shape;27;p2"/>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2"/>
          <p:cNvGrpSpPr/>
          <p:nvPr/>
        </p:nvGrpSpPr>
        <p:grpSpPr>
          <a:xfrm flipH="1" rot="-1976796">
            <a:off x="5917481" y="3990133"/>
            <a:ext cx="3474354" cy="888893"/>
            <a:chOff x="3809875" y="1963175"/>
            <a:chExt cx="1923600" cy="492150"/>
          </a:xfrm>
        </p:grpSpPr>
        <p:sp>
          <p:nvSpPr>
            <p:cNvPr id="29" name="Google Shape;29;p2"/>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2"/>
          <p:cNvSpPr/>
          <p:nvPr/>
        </p:nvSpPr>
        <p:spPr>
          <a:xfrm rot="-381518">
            <a:off x="1317430" y="-146232"/>
            <a:ext cx="102933" cy="551241"/>
          </a:xfrm>
          <a:prstGeom prst="roundRect">
            <a:avLst>
              <a:gd fmla="val 50000" name="adj"/>
            </a:avLst>
          </a:prstGeom>
          <a:solidFill>
            <a:schemeClr val="lt2">
              <a:alpha val="4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bg>
      <p:bgPr>
        <a:solidFill>
          <a:schemeClr val="lt2"/>
        </a:solidFill>
      </p:bgPr>
    </p:bg>
    <p:spTree>
      <p:nvGrpSpPr>
        <p:cNvPr id="284" name="Shape 284"/>
        <p:cNvGrpSpPr/>
        <p:nvPr/>
      </p:nvGrpSpPr>
      <p:grpSpPr>
        <a:xfrm>
          <a:off x="0" y="0"/>
          <a:ext cx="0" cy="0"/>
          <a:chOff x="0" y="0"/>
          <a:chExt cx="0" cy="0"/>
        </a:xfrm>
      </p:grpSpPr>
      <p:sp>
        <p:nvSpPr>
          <p:cNvPr id="285" name="Google Shape;285;p11"/>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6" name="Shape 286"/>
        <p:cNvGrpSpPr/>
        <p:nvPr/>
      </p:nvGrpSpPr>
      <p:grpSpPr>
        <a:xfrm>
          <a:off x="0" y="0"/>
          <a:ext cx="0" cy="0"/>
          <a:chOff x="0" y="0"/>
          <a:chExt cx="0" cy="0"/>
        </a:xfrm>
      </p:grpSpPr>
      <p:sp>
        <p:nvSpPr>
          <p:cNvPr id="287" name="Google Shape;287;p12"/>
          <p:cNvSpPr txBox="1"/>
          <p:nvPr>
            <p:ph type="title"/>
          </p:nvPr>
        </p:nvSpPr>
        <p:spPr>
          <a:xfrm>
            <a:off x="311700" y="2150850"/>
            <a:ext cx="8520600" cy="841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8" name="Shape 288"/>
        <p:cNvGrpSpPr/>
        <p:nvPr/>
      </p:nvGrpSpPr>
      <p:grpSpPr>
        <a:xfrm>
          <a:off x="0" y="0"/>
          <a:ext cx="0" cy="0"/>
          <a:chOff x="0" y="0"/>
          <a:chExt cx="0" cy="0"/>
        </a:xfrm>
      </p:grpSpPr>
      <p:grpSp>
        <p:nvGrpSpPr>
          <p:cNvPr id="289" name="Google Shape;289;p13"/>
          <p:cNvGrpSpPr/>
          <p:nvPr/>
        </p:nvGrpSpPr>
        <p:grpSpPr>
          <a:xfrm>
            <a:off x="-174525" y="-22399"/>
            <a:ext cx="9487164" cy="5193049"/>
            <a:chOff x="-174525" y="-22399"/>
            <a:chExt cx="9487164" cy="5193049"/>
          </a:xfrm>
        </p:grpSpPr>
        <p:sp>
          <p:nvSpPr>
            <p:cNvPr id="290" name="Google Shape;290;p1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1" name="Google Shape;291;p1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292" name="Google Shape;292;p13"/>
            <p:cNvGrpSpPr/>
            <p:nvPr/>
          </p:nvGrpSpPr>
          <p:grpSpPr>
            <a:xfrm>
              <a:off x="263005" y="845117"/>
              <a:ext cx="3790149" cy="3960313"/>
              <a:chOff x="263005" y="845117"/>
              <a:chExt cx="3790149" cy="3960313"/>
            </a:xfrm>
          </p:grpSpPr>
          <p:sp>
            <p:nvSpPr>
              <p:cNvPr id="293" name="Google Shape;293;p1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8" name="Google Shape;308;p13"/>
            <p:cNvGrpSpPr/>
            <p:nvPr/>
          </p:nvGrpSpPr>
          <p:grpSpPr>
            <a:xfrm>
              <a:off x="5055305" y="845117"/>
              <a:ext cx="3790149" cy="3960313"/>
              <a:chOff x="263005" y="845117"/>
              <a:chExt cx="3790149" cy="3960313"/>
            </a:xfrm>
          </p:grpSpPr>
          <p:sp>
            <p:nvSpPr>
              <p:cNvPr id="309" name="Google Shape;309;p1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24" name="Google Shape;324;p1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25" name="Google Shape;325;p1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26" name="Google Shape;326;p1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27" name="Google Shape;327;p1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28" name="Google Shape;328;p1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29" name="Google Shape;329;p1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30" name="Google Shape;330;p13"/>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1" name="Google Shape;331;p13"/>
          <p:cNvSpPr txBox="1"/>
          <p:nvPr>
            <p:ph idx="1" type="body"/>
          </p:nvPr>
        </p:nvSpPr>
        <p:spPr>
          <a:xfrm>
            <a:off x="470700" y="3119125"/>
            <a:ext cx="33786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2" name="Google Shape;332;p13"/>
          <p:cNvSpPr txBox="1"/>
          <p:nvPr>
            <p:ph idx="2" type="body"/>
          </p:nvPr>
        </p:nvSpPr>
        <p:spPr>
          <a:xfrm>
            <a:off x="5368500" y="3105175"/>
            <a:ext cx="31770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3" name="Google Shape;333;p13"/>
          <p:cNvSpPr txBox="1"/>
          <p:nvPr>
            <p:ph idx="3" type="subTitle"/>
          </p:nvPr>
        </p:nvSpPr>
        <p:spPr>
          <a:xfrm>
            <a:off x="906900" y="2586400"/>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34" name="Google Shape;334;p13"/>
          <p:cNvSpPr txBox="1"/>
          <p:nvPr>
            <p:ph idx="4" type="subTitle"/>
          </p:nvPr>
        </p:nvSpPr>
        <p:spPr>
          <a:xfrm>
            <a:off x="5703900" y="2572450"/>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3">
    <p:spTree>
      <p:nvGrpSpPr>
        <p:cNvPr id="335" name="Shape 335"/>
        <p:cNvGrpSpPr/>
        <p:nvPr/>
      </p:nvGrpSpPr>
      <p:grpSpPr>
        <a:xfrm>
          <a:off x="0" y="0"/>
          <a:ext cx="0" cy="0"/>
          <a:chOff x="0" y="0"/>
          <a:chExt cx="0" cy="0"/>
        </a:xfrm>
      </p:grpSpPr>
      <p:grpSp>
        <p:nvGrpSpPr>
          <p:cNvPr id="336" name="Google Shape;336;p14"/>
          <p:cNvGrpSpPr/>
          <p:nvPr/>
        </p:nvGrpSpPr>
        <p:grpSpPr>
          <a:xfrm>
            <a:off x="-174525" y="-22399"/>
            <a:ext cx="9487164" cy="5193049"/>
            <a:chOff x="-174525" y="-22399"/>
            <a:chExt cx="9487164" cy="5193049"/>
          </a:xfrm>
        </p:grpSpPr>
        <p:sp>
          <p:nvSpPr>
            <p:cNvPr id="337" name="Google Shape;337;p1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8" name="Google Shape;338;p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39" name="Google Shape;339;p14"/>
            <p:cNvGrpSpPr/>
            <p:nvPr/>
          </p:nvGrpSpPr>
          <p:grpSpPr>
            <a:xfrm>
              <a:off x="263005" y="845117"/>
              <a:ext cx="3790149" cy="3960313"/>
              <a:chOff x="263005" y="845117"/>
              <a:chExt cx="3790149" cy="3960313"/>
            </a:xfrm>
          </p:grpSpPr>
          <p:sp>
            <p:nvSpPr>
              <p:cNvPr id="340" name="Google Shape;340;p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5" name="Google Shape;355;p14"/>
            <p:cNvGrpSpPr/>
            <p:nvPr/>
          </p:nvGrpSpPr>
          <p:grpSpPr>
            <a:xfrm>
              <a:off x="5055305" y="845117"/>
              <a:ext cx="3790149" cy="3960313"/>
              <a:chOff x="263005" y="845117"/>
              <a:chExt cx="3790149" cy="3960313"/>
            </a:xfrm>
          </p:grpSpPr>
          <p:sp>
            <p:nvSpPr>
              <p:cNvPr id="356" name="Google Shape;356;p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71" name="Google Shape;371;p1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72" name="Google Shape;372;p1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73" name="Google Shape;373;p1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74" name="Google Shape;374;p1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75" name="Google Shape;375;p1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76" name="Google Shape;376;p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77" name="Google Shape;377;p14"/>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8" name="Google Shape;378;p14"/>
          <p:cNvSpPr txBox="1"/>
          <p:nvPr>
            <p:ph idx="1" type="subTitle"/>
          </p:nvPr>
        </p:nvSpPr>
        <p:spPr>
          <a:xfrm>
            <a:off x="5703898" y="867200"/>
            <a:ext cx="1041600" cy="4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79" name="Google Shape;379;p14"/>
          <p:cNvSpPr txBox="1"/>
          <p:nvPr>
            <p:ph idx="2" type="subTitle"/>
          </p:nvPr>
        </p:nvSpPr>
        <p:spPr>
          <a:xfrm>
            <a:off x="5703898" y="2856550"/>
            <a:ext cx="1041600" cy="4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80" name="Google Shape;380;p14"/>
          <p:cNvSpPr txBox="1"/>
          <p:nvPr>
            <p:ph idx="3" type="subTitle"/>
          </p:nvPr>
        </p:nvSpPr>
        <p:spPr>
          <a:xfrm>
            <a:off x="906900" y="2856550"/>
            <a:ext cx="1041600" cy="4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81" name="Google Shape;381;p14"/>
          <p:cNvSpPr txBox="1"/>
          <p:nvPr>
            <p:ph idx="4" type="subTitle"/>
          </p:nvPr>
        </p:nvSpPr>
        <p:spPr>
          <a:xfrm>
            <a:off x="906900" y="3263350"/>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82" name="Google Shape;382;p14"/>
          <p:cNvSpPr txBox="1"/>
          <p:nvPr>
            <p:ph idx="5" type="subTitle"/>
          </p:nvPr>
        </p:nvSpPr>
        <p:spPr>
          <a:xfrm>
            <a:off x="5703900" y="3263350"/>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83" name="Google Shape;383;p14"/>
          <p:cNvSpPr txBox="1"/>
          <p:nvPr>
            <p:ph idx="6" type="subTitle"/>
          </p:nvPr>
        </p:nvSpPr>
        <p:spPr>
          <a:xfrm>
            <a:off x="5703900" y="1289800"/>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4" name="Shape 384"/>
        <p:cNvGrpSpPr/>
        <p:nvPr/>
      </p:nvGrpSpPr>
      <p:grpSpPr>
        <a:xfrm>
          <a:off x="0" y="0"/>
          <a:ext cx="0" cy="0"/>
          <a:chOff x="0" y="0"/>
          <a:chExt cx="0" cy="0"/>
        </a:xfrm>
      </p:grpSpPr>
      <p:grpSp>
        <p:nvGrpSpPr>
          <p:cNvPr id="385" name="Google Shape;385;p15"/>
          <p:cNvGrpSpPr/>
          <p:nvPr/>
        </p:nvGrpSpPr>
        <p:grpSpPr>
          <a:xfrm>
            <a:off x="-1700" y="329"/>
            <a:ext cx="9147400" cy="5142843"/>
            <a:chOff x="238125" y="854700"/>
            <a:chExt cx="7142500" cy="4015650"/>
          </a:xfrm>
        </p:grpSpPr>
        <p:sp>
          <p:nvSpPr>
            <p:cNvPr id="386" name="Google Shape;386;p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05" name="Google Shape;405;p15"/>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06" name="Google Shape;406;p15"/>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5"/>
          <p:cNvSpPr txBox="1"/>
          <p:nvPr>
            <p:ph type="title"/>
          </p:nvPr>
        </p:nvSpPr>
        <p:spPr>
          <a:xfrm>
            <a:off x="720000" y="540000"/>
            <a:ext cx="53634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408" name="Shape 408"/>
        <p:cNvGrpSpPr/>
        <p:nvPr/>
      </p:nvGrpSpPr>
      <p:grpSpPr>
        <a:xfrm>
          <a:off x="0" y="0"/>
          <a:ext cx="0" cy="0"/>
          <a:chOff x="0" y="0"/>
          <a:chExt cx="0" cy="0"/>
        </a:xfrm>
      </p:grpSpPr>
      <p:grpSp>
        <p:nvGrpSpPr>
          <p:cNvPr id="409" name="Google Shape;409;p16"/>
          <p:cNvGrpSpPr/>
          <p:nvPr/>
        </p:nvGrpSpPr>
        <p:grpSpPr>
          <a:xfrm>
            <a:off x="-1700" y="329"/>
            <a:ext cx="9147400" cy="5142843"/>
            <a:chOff x="238125" y="854700"/>
            <a:chExt cx="7142500" cy="4015650"/>
          </a:xfrm>
        </p:grpSpPr>
        <p:sp>
          <p:nvSpPr>
            <p:cNvPr id="410" name="Google Shape;410;p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29" name="Google Shape;429;p16"/>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30" name="Google Shape;430;p16"/>
          <p:cNvSpPr txBox="1"/>
          <p:nvPr>
            <p:ph type="title"/>
          </p:nvPr>
        </p:nvSpPr>
        <p:spPr>
          <a:xfrm>
            <a:off x="720000" y="540000"/>
            <a:ext cx="7704000" cy="406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431" name="Shape 431"/>
        <p:cNvGrpSpPr/>
        <p:nvPr/>
      </p:nvGrpSpPr>
      <p:grpSpPr>
        <a:xfrm>
          <a:off x="0" y="0"/>
          <a:ext cx="0" cy="0"/>
          <a:chOff x="0" y="0"/>
          <a:chExt cx="0" cy="0"/>
        </a:xfrm>
      </p:grpSpPr>
      <p:grpSp>
        <p:nvGrpSpPr>
          <p:cNvPr id="432" name="Google Shape;432;p17"/>
          <p:cNvGrpSpPr/>
          <p:nvPr/>
        </p:nvGrpSpPr>
        <p:grpSpPr>
          <a:xfrm>
            <a:off x="-1700" y="329"/>
            <a:ext cx="9147400" cy="5142843"/>
            <a:chOff x="238125" y="854700"/>
            <a:chExt cx="7142500" cy="4015650"/>
          </a:xfrm>
        </p:grpSpPr>
        <p:sp>
          <p:nvSpPr>
            <p:cNvPr id="433" name="Google Shape;433;p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5" name="Google Shape;455;p17"/>
          <p:cNvSpPr txBox="1"/>
          <p:nvPr>
            <p:ph idx="1" type="subTitle"/>
          </p:nvPr>
        </p:nvSpPr>
        <p:spPr>
          <a:xfrm>
            <a:off x="804150" y="322226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6" name="Google Shape;456;p17"/>
          <p:cNvSpPr txBox="1"/>
          <p:nvPr>
            <p:ph idx="2" type="subTitle"/>
          </p:nvPr>
        </p:nvSpPr>
        <p:spPr>
          <a:xfrm>
            <a:off x="5833650" y="322226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7" name="Google Shape;457;p17"/>
          <p:cNvSpPr txBox="1"/>
          <p:nvPr>
            <p:ph idx="3" type="subTitle"/>
          </p:nvPr>
        </p:nvSpPr>
        <p:spPr>
          <a:xfrm>
            <a:off x="804150" y="168281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8" name="Google Shape;458;p17"/>
          <p:cNvSpPr txBox="1"/>
          <p:nvPr>
            <p:ph idx="4" type="subTitle"/>
          </p:nvPr>
        </p:nvSpPr>
        <p:spPr>
          <a:xfrm>
            <a:off x="5833650" y="168281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9" name="Google Shape;459;p17"/>
          <p:cNvSpPr txBox="1"/>
          <p:nvPr>
            <p:ph idx="5" type="subTitle"/>
          </p:nvPr>
        </p:nvSpPr>
        <p:spPr>
          <a:xfrm>
            <a:off x="3318900" y="322226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60" name="Google Shape;460;p17"/>
          <p:cNvSpPr txBox="1"/>
          <p:nvPr>
            <p:ph idx="6" type="subTitle"/>
          </p:nvPr>
        </p:nvSpPr>
        <p:spPr>
          <a:xfrm>
            <a:off x="3318900" y="168281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61" name="Google Shape;461;p17"/>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2" name="Google Shape;462;p17"/>
          <p:cNvSpPr txBox="1"/>
          <p:nvPr>
            <p:ph idx="7" type="subTitle"/>
          </p:nvPr>
        </p:nvSpPr>
        <p:spPr>
          <a:xfrm>
            <a:off x="804150" y="209866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3" name="Google Shape;463;p17"/>
          <p:cNvSpPr txBox="1"/>
          <p:nvPr>
            <p:ph idx="8" type="subTitle"/>
          </p:nvPr>
        </p:nvSpPr>
        <p:spPr>
          <a:xfrm>
            <a:off x="5833650" y="209866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4" name="Google Shape;464;p17"/>
          <p:cNvSpPr txBox="1"/>
          <p:nvPr>
            <p:ph idx="9" type="subTitle"/>
          </p:nvPr>
        </p:nvSpPr>
        <p:spPr>
          <a:xfrm>
            <a:off x="804150" y="36091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5" name="Google Shape;465;p17"/>
          <p:cNvSpPr txBox="1"/>
          <p:nvPr>
            <p:ph idx="13" type="subTitle"/>
          </p:nvPr>
        </p:nvSpPr>
        <p:spPr>
          <a:xfrm>
            <a:off x="5833650" y="36091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6" name="Google Shape;466;p17"/>
          <p:cNvSpPr txBox="1"/>
          <p:nvPr>
            <p:ph idx="14" type="subTitle"/>
          </p:nvPr>
        </p:nvSpPr>
        <p:spPr>
          <a:xfrm>
            <a:off x="3318900" y="209866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7" name="Google Shape;467;p17"/>
          <p:cNvSpPr txBox="1"/>
          <p:nvPr>
            <p:ph idx="15" type="subTitle"/>
          </p:nvPr>
        </p:nvSpPr>
        <p:spPr>
          <a:xfrm>
            <a:off x="3318900" y="36091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8" name="Shape 468"/>
        <p:cNvGrpSpPr/>
        <p:nvPr/>
      </p:nvGrpSpPr>
      <p:grpSpPr>
        <a:xfrm>
          <a:off x="0" y="0"/>
          <a:ext cx="0" cy="0"/>
          <a:chOff x="0" y="0"/>
          <a:chExt cx="0" cy="0"/>
        </a:xfrm>
      </p:grpSpPr>
      <p:grpSp>
        <p:nvGrpSpPr>
          <p:cNvPr id="469" name="Google Shape;469;p18"/>
          <p:cNvGrpSpPr/>
          <p:nvPr/>
        </p:nvGrpSpPr>
        <p:grpSpPr>
          <a:xfrm>
            <a:off x="-1700" y="329"/>
            <a:ext cx="9147400" cy="5142843"/>
            <a:chOff x="238125" y="854700"/>
            <a:chExt cx="7142500" cy="4015650"/>
          </a:xfrm>
        </p:grpSpPr>
        <p:sp>
          <p:nvSpPr>
            <p:cNvPr id="470" name="Google Shape;470;p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89" name="Google Shape;489;p1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90" name="Google Shape;490;p1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8"/>
          <p:cNvSpPr txBox="1"/>
          <p:nvPr>
            <p:ph type="title"/>
          </p:nvPr>
        </p:nvSpPr>
        <p:spPr>
          <a:xfrm>
            <a:off x="720000" y="1484450"/>
            <a:ext cx="3519300" cy="1679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2" name="Google Shape;492;p18"/>
          <p:cNvSpPr txBox="1"/>
          <p:nvPr>
            <p:ph idx="1" type="subTitle"/>
          </p:nvPr>
        </p:nvSpPr>
        <p:spPr>
          <a:xfrm rot="684086">
            <a:off x="5795182" y="1704721"/>
            <a:ext cx="1878775" cy="178816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493" name="Shape 493"/>
        <p:cNvGrpSpPr/>
        <p:nvPr/>
      </p:nvGrpSpPr>
      <p:grpSpPr>
        <a:xfrm>
          <a:off x="0" y="0"/>
          <a:ext cx="0" cy="0"/>
          <a:chOff x="0" y="0"/>
          <a:chExt cx="0" cy="0"/>
        </a:xfrm>
      </p:grpSpPr>
      <p:grpSp>
        <p:nvGrpSpPr>
          <p:cNvPr id="494" name="Google Shape;494;p19"/>
          <p:cNvGrpSpPr/>
          <p:nvPr/>
        </p:nvGrpSpPr>
        <p:grpSpPr>
          <a:xfrm>
            <a:off x="-174525" y="-22399"/>
            <a:ext cx="9487164" cy="5193049"/>
            <a:chOff x="-174525" y="-22399"/>
            <a:chExt cx="9487164" cy="5193049"/>
          </a:xfrm>
        </p:grpSpPr>
        <p:sp>
          <p:nvSpPr>
            <p:cNvPr id="495" name="Google Shape;495;p1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6" name="Google Shape;496;p1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97" name="Google Shape;497;p19"/>
            <p:cNvGrpSpPr/>
            <p:nvPr/>
          </p:nvGrpSpPr>
          <p:grpSpPr>
            <a:xfrm>
              <a:off x="263005" y="845117"/>
              <a:ext cx="3790149" cy="3960313"/>
              <a:chOff x="263005" y="845117"/>
              <a:chExt cx="3790149" cy="3960313"/>
            </a:xfrm>
          </p:grpSpPr>
          <p:sp>
            <p:nvSpPr>
              <p:cNvPr id="498" name="Google Shape;498;p1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3" name="Google Shape;513;p19"/>
            <p:cNvGrpSpPr/>
            <p:nvPr/>
          </p:nvGrpSpPr>
          <p:grpSpPr>
            <a:xfrm>
              <a:off x="5055305" y="845117"/>
              <a:ext cx="3790149" cy="3960313"/>
              <a:chOff x="263005" y="845117"/>
              <a:chExt cx="3790149" cy="3960313"/>
            </a:xfrm>
          </p:grpSpPr>
          <p:sp>
            <p:nvSpPr>
              <p:cNvPr id="514" name="Google Shape;514;p1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29" name="Google Shape;529;p1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30" name="Google Shape;530;p1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1" name="Google Shape;531;p1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2" name="Google Shape;532;p1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3" name="Google Shape;533;p1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4" name="Google Shape;534;p1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35" name="Google Shape;535;p19"/>
          <p:cNvSpPr txBox="1"/>
          <p:nvPr>
            <p:ph idx="1" type="subTitle"/>
          </p:nvPr>
        </p:nvSpPr>
        <p:spPr>
          <a:xfrm>
            <a:off x="906900" y="356772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6" name="Google Shape;536;p19"/>
          <p:cNvSpPr txBox="1"/>
          <p:nvPr>
            <p:ph idx="2" type="subTitle"/>
          </p:nvPr>
        </p:nvSpPr>
        <p:spPr>
          <a:xfrm>
            <a:off x="5703900" y="356772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7" name="Google Shape;537;p19"/>
          <p:cNvSpPr txBox="1"/>
          <p:nvPr>
            <p:ph idx="3" type="subTitle"/>
          </p:nvPr>
        </p:nvSpPr>
        <p:spPr>
          <a:xfrm>
            <a:off x="906900" y="202827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8" name="Google Shape;538;p19"/>
          <p:cNvSpPr txBox="1"/>
          <p:nvPr>
            <p:ph idx="4" type="subTitle"/>
          </p:nvPr>
        </p:nvSpPr>
        <p:spPr>
          <a:xfrm>
            <a:off x="5427475" y="1810450"/>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9" name="Google Shape;539;p19"/>
          <p:cNvSpPr txBox="1"/>
          <p:nvPr>
            <p:ph idx="5" type="subTitle"/>
          </p:nvPr>
        </p:nvSpPr>
        <p:spPr>
          <a:xfrm>
            <a:off x="906900" y="252032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0" name="Google Shape;540;p19"/>
          <p:cNvSpPr txBox="1"/>
          <p:nvPr>
            <p:ph idx="6" type="subTitle"/>
          </p:nvPr>
        </p:nvSpPr>
        <p:spPr>
          <a:xfrm>
            <a:off x="5703900" y="252032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1" name="Google Shape;541;p19"/>
          <p:cNvSpPr txBox="1"/>
          <p:nvPr>
            <p:ph idx="7" type="subTitle"/>
          </p:nvPr>
        </p:nvSpPr>
        <p:spPr>
          <a:xfrm>
            <a:off x="906900" y="40308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2" name="Google Shape;542;p19"/>
          <p:cNvSpPr txBox="1"/>
          <p:nvPr>
            <p:ph idx="8" type="subTitle"/>
          </p:nvPr>
        </p:nvSpPr>
        <p:spPr>
          <a:xfrm>
            <a:off x="5703900" y="40308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3" name="Google Shape;543;p19"/>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4" name="Shape 544"/>
        <p:cNvGrpSpPr/>
        <p:nvPr/>
      </p:nvGrpSpPr>
      <p:grpSpPr>
        <a:xfrm>
          <a:off x="0" y="0"/>
          <a:ext cx="0" cy="0"/>
          <a:chOff x="0" y="0"/>
          <a:chExt cx="0" cy="0"/>
        </a:xfrm>
      </p:grpSpPr>
      <p:grpSp>
        <p:nvGrpSpPr>
          <p:cNvPr id="545" name="Google Shape;545;p20"/>
          <p:cNvGrpSpPr/>
          <p:nvPr/>
        </p:nvGrpSpPr>
        <p:grpSpPr>
          <a:xfrm>
            <a:off x="-1700" y="329"/>
            <a:ext cx="9147400" cy="5142843"/>
            <a:chOff x="238125" y="854700"/>
            <a:chExt cx="7142500" cy="4015650"/>
          </a:xfrm>
        </p:grpSpPr>
        <p:sp>
          <p:nvSpPr>
            <p:cNvPr id="546" name="Google Shape;546;p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0"/>
          <p:cNvSpPr txBox="1"/>
          <p:nvPr>
            <p:ph idx="1" type="subTitle"/>
          </p:nvPr>
        </p:nvSpPr>
        <p:spPr>
          <a:xfrm>
            <a:off x="3117150" y="3648238"/>
            <a:ext cx="2909700" cy="90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69" name="Google Shape;569;p20"/>
          <p:cNvSpPr txBox="1"/>
          <p:nvPr>
            <p:ph type="title"/>
          </p:nvPr>
        </p:nvSpPr>
        <p:spPr>
          <a:xfrm>
            <a:off x="1918650" y="1613838"/>
            <a:ext cx="5306700" cy="1482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70" name="Google Shape;570;p20"/>
          <p:cNvSpPr txBox="1"/>
          <p:nvPr>
            <p:ph idx="2" type="title"/>
          </p:nvPr>
        </p:nvSpPr>
        <p:spPr>
          <a:xfrm>
            <a:off x="3843750" y="591063"/>
            <a:ext cx="1456500" cy="675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571" name="Google Shape;571;p20"/>
          <p:cNvGrpSpPr/>
          <p:nvPr/>
        </p:nvGrpSpPr>
        <p:grpSpPr>
          <a:xfrm flipH="1" rot="-697126">
            <a:off x="569287" y="-351303"/>
            <a:ext cx="1305393" cy="1346461"/>
            <a:chOff x="1492000" y="427450"/>
            <a:chExt cx="1188000" cy="1225375"/>
          </a:xfrm>
        </p:grpSpPr>
        <p:sp>
          <p:nvSpPr>
            <p:cNvPr id="572" name="Google Shape;572;p20"/>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0"/>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0"/>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0"/>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0"/>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0"/>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0"/>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0"/>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0"/>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0"/>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0"/>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 name="Shape 51"/>
        <p:cNvGrpSpPr/>
        <p:nvPr/>
      </p:nvGrpSpPr>
      <p:grpSpPr>
        <a:xfrm>
          <a:off x="0" y="0"/>
          <a:ext cx="0" cy="0"/>
          <a:chOff x="0" y="0"/>
          <a:chExt cx="0" cy="0"/>
        </a:xfrm>
      </p:grpSpPr>
      <p:sp>
        <p:nvSpPr>
          <p:cNvPr id="52" name="Google Shape;52;p3"/>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 name="Google Shape;53;p3"/>
          <p:cNvGrpSpPr/>
          <p:nvPr/>
        </p:nvGrpSpPr>
        <p:grpSpPr>
          <a:xfrm>
            <a:off x="-1700" y="329"/>
            <a:ext cx="9147400" cy="5142843"/>
            <a:chOff x="238125" y="854700"/>
            <a:chExt cx="7142500" cy="4015650"/>
          </a:xfrm>
        </p:grpSpPr>
        <p:sp>
          <p:nvSpPr>
            <p:cNvPr id="54" name="Google Shape;54;p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3"/>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7" name="Google Shape;77;p3"/>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3" name="Shape 583"/>
        <p:cNvGrpSpPr/>
        <p:nvPr/>
      </p:nvGrpSpPr>
      <p:grpSpPr>
        <a:xfrm>
          <a:off x="0" y="0"/>
          <a:ext cx="0" cy="0"/>
          <a:chOff x="0" y="0"/>
          <a:chExt cx="0" cy="0"/>
        </a:xfrm>
      </p:grpSpPr>
      <p:grpSp>
        <p:nvGrpSpPr>
          <p:cNvPr id="584" name="Google Shape;584;p21"/>
          <p:cNvGrpSpPr/>
          <p:nvPr/>
        </p:nvGrpSpPr>
        <p:grpSpPr>
          <a:xfrm>
            <a:off x="-1700" y="329"/>
            <a:ext cx="9147400" cy="5142843"/>
            <a:chOff x="238125" y="854700"/>
            <a:chExt cx="7142500" cy="4015650"/>
          </a:xfrm>
        </p:grpSpPr>
        <p:sp>
          <p:nvSpPr>
            <p:cNvPr id="585" name="Google Shape;585;p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p21"/>
          <p:cNvSpPr txBox="1"/>
          <p:nvPr>
            <p:ph type="title"/>
          </p:nvPr>
        </p:nvSpPr>
        <p:spPr>
          <a:xfrm>
            <a:off x="720000" y="540000"/>
            <a:ext cx="4824600" cy="9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608" name="Shape 608"/>
        <p:cNvGrpSpPr/>
        <p:nvPr/>
      </p:nvGrpSpPr>
      <p:grpSpPr>
        <a:xfrm>
          <a:off x="0" y="0"/>
          <a:ext cx="0" cy="0"/>
          <a:chOff x="0" y="0"/>
          <a:chExt cx="0" cy="0"/>
        </a:xfrm>
      </p:grpSpPr>
      <p:grpSp>
        <p:nvGrpSpPr>
          <p:cNvPr id="609" name="Google Shape;609;p22"/>
          <p:cNvGrpSpPr/>
          <p:nvPr/>
        </p:nvGrpSpPr>
        <p:grpSpPr>
          <a:xfrm>
            <a:off x="-174525" y="-22399"/>
            <a:ext cx="9487164" cy="5193049"/>
            <a:chOff x="-174525" y="-22399"/>
            <a:chExt cx="9487164" cy="5193049"/>
          </a:xfrm>
        </p:grpSpPr>
        <p:sp>
          <p:nvSpPr>
            <p:cNvPr id="610" name="Google Shape;610;p2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1" name="Google Shape;611;p2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612" name="Google Shape;612;p22"/>
            <p:cNvGrpSpPr/>
            <p:nvPr/>
          </p:nvGrpSpPr>
          <p:grpSpPr>
            <a:xfrm>
              <a:off x="263005" y="845117"/>
              <a:ext cx="3790149" cy="3960313"/>
              <a:chOff x="263005" y="845117"/>
              <a:chExt cx="3790149" cy="3960313"/>
            </a:xfrm>
          </p:grpSpPr>
          <p:sp>
            <p:nvSpPr>
              <p:cNvPr id="613" name="Google Shape;613;p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22"/>
            <p:cNvGrpSpPr/>
            <p:nvPr/>
          </p:nvGrpSpPr>
          <p:grpSpPr>
            <a:xfrm>
              <a:off x="5055305" y="845117"/>
              <a:ext cx="3790149" cy="3960313"/>
              <a:chOff x="263005" y="845117"/>
              <a:chExt cx="3790149" cy="3960313"/>
            </a:xfrm>
          </p:grpSpPr>
          <p:sp>
            <p:nvSpPr>
              <p:cNvPr id="629" name="Google Shape;629;p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44" name="Google Shape;644;p2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645" name="Google Shape;645;p2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6" name="Google Shape;646;p2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7" name="Google Shape;647;p2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8" name="Google Shape;648;p2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9" name="Google Shape;649;p2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650" name="Google Shape;650;p22"/>
          <p:cNvSpPr txBox="1"/>
          <p:nvPr>
            <p:ph type="title"/>
          </p:nvPr>
        </p:nvSpPr>
        <p:spPr>
          <a:xfrm>
            <a:off x="720000" y="1143700"/>
            <a:ext cx="3330000" cy="795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1" name="Google Shape;651;p22"/>
          <p:cNvSpPr txBox="1"/>
          <p:nvPr>
            <p:ph idx="2" type="title"/>
          </p:nvPr>
        </p:nvSpPr>
        <p:spPr>
          <a:xfrm>
            <a:off x="720000" y="2946225"/>
            <a:ext cx="3330000" cy="795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2" name="Google Shape;652;p22"/>
          <p:cNvSpPr txBox="1"/>
          <p:nvPr>
            <p:ph idx="3" type="title"/>
          </p:nvPr>
        </p:nvSpPr>
        <p:spPr>
          <a:xfrm>
            <a:off x="5094000" y="2946225"/>
            <a:ext cx="3330000" cy="795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3" name="Google Shape;653;p22"/>
          <p:cNvSpPr txBox="1"/>
          <p:nvPr>
            <p:ph idx="1" type="subTitle"/>
          </p:nvPr>
        </p:nvSpPr>
        <p:spPr>
          <a:xfrm>
            <a:off x="720000" y="1939588"/>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54" name="Google Shape;654;p22"/>
          <p:cNvSpPr txBox="1"/>
          <p:nvPr>
            <p:ph idx="4" type="subTitle"/>
          </p:nvPr>
        </p:nvSpPr>
        <p:spPr>
          <a:xfrm>
            <a:off x="720000" y="3742100"/>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55" name="Google Shape;655;p22"/>
          <p:cNvSpPr txBox="1"/>
          <p:nvPr>
            <p:ph idx="5" type="subTitle"/>
          </p:nvPr>
        </p:nvSpPr>
        <p:spPr>
          <a:xfrm>
            <a:off x="5291700" y="3742125"/>
            <a:ext cx="3132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656" name="Shape 656"/>
        <p:cNvGrpSpPr/>
        <p:nvPr/>
      </p:nvGrpSpPr>
      <p:grpSpPr>
        <a:xfrm>
          <a:off x="0" y="0"/>
          <a:ext cx="0" cy="0"/>
          <a:chOff x="0" y="0"/>
          <a:chExt cx="0" cy="0"/>
        </a:xfrm>
      </p:grpSpPr>
      <p:grpSp>
        <p:nvGrpSpPr>
          <p:cNvPr id="657" name="Google Shape;657;p23"/>
          <p:cNvGrpSpPr/>
          <p:nvPr/>
        </p:nvGrpSpPr>
        <p:grpSpPr>
          <a:xfrm>
            <a:off x="-174525" y="-22399"/>
            <a:ext cx="9487164" cy="5193049"/>
            <a:chOff x="-174525" y="-22399"/>
            <a:chExt cx="9487164" cy="5193049"/>
          </a:xfrm>
        </p:grpSpPr>
        <p:sp>
          <p:nvSpPr>
            <p:cNvPr id="658" name="Google Shape;658;p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9" name="Google Shape;659;p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660" name="Google Shape;660;p23"/>
            <p:cNvGrpSpPr/>
            <p:nvPr/>
          </p:nvGrpSpPr>
          <p:grpSpPr>
            <a:xfrm>
              <a:off x="263005" y="845117"/>
              <a:ext cx="3790149" cy="3960313"/>
              <a:chOff x="263005" y="845117"/>
              <a:chExt cx="3790149" cy="3960313"/>
            </a:xfrm>
          </p:grpSpPr>
          <p:sp>
            <p:nvSpPr>
              <p:cNvPr id="661" name="Google Shape;661;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6" name="Google Shape;676;p23"/>
            <p:cNvGrpSpPr/>
            <p:nvPr/>
          </p:nvGrpSpPr>
          <p:grpSpPr>
            <a:xfrm>
              <a:off x="5055305" y="845117"/>
              <a:ext cx="3790149" cy="3960313"/>
              <a:chOff x="263005" y="845117"/>
              <a:chExt cx="3790149" cy="3960313"/>
            </a:xfrm>
          </p:grpSpPr>
          <p:sp>
            <p:nvSpPr>
              <p:cNvPr id="677" name="Google Shape;677;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92" name="Google Shape;692;p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693" name="Google Shape;693;p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4" name="Google Shape;694;p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5" name="Google Shape;695;p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6" name="Google Shape;696;p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7" name="Google Shape;697;p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698" name="Google Shape;698;p23"/>
          <p:cNvSpPr txBox="1"/>
          <p:nvPr>
            <p:ph idx="1" type="subTitle"/>
          </p:nvPr>
        </p:nvSpPr>
        <p:spPr>
          <a:xfrm>
            <a:off x="720000" y="2633338"/>
            <a:ext cx="2073600" cy="15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99" name="Google Shape;699;p23"/>
          <p:cNvSpPr txBox="1"/>
          <p:nvPr>
            <p:ph type="title"/>
          </p:nvPr>
        </p:nvSpPr>
        <p:spPr>
          <a:xfrm>
            <a:off x="720000" y="1452200"/>
            <a:ext cx="1621200" cy="99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700" name="Shape 700"/>
        <p:cNvGrpSpPr/>
        <p:nvPr/>
      </p:nvGrpSpPr>
      <p:grpSpPr>
        <a:xfrm>
          <a:off x="0" y="0"/>
          <a:ext cx="0" cy="0"/>
          <a:chOff x="0" y="0"/>
          <a:chExt cx="0" cy="0"/>
        </a:xfrm>
      </p:grpSpPr>
      <p:grpSp>
        <p:nvGrpSpPr>
          <p:cNvPr id="701" name="Google Shape;701;p24"/>
          <p:cNvGrpSpPr/>
          <p:nvPr/>
        </p:nvGrpSpPr>
        <p:grpSpPr>
          <a:xfrm>
            <a:off x="-1700" y="329"/>
            <a:ext cx="9147400" cy="5142843"/>
            <a:chOff x="238125" y="854700"/>
            <a:chExt cx="7142500" cy="4015650"/>
          </a:xfrm>
        </p:grpSpPr>
        <p:sp>
          <p:nvSpPr>
            <p:cNvPr id="702" name="Google Shape;702;p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21" name="Google Shape;721;p24"/>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722" name="Google Shape;722;p24"/>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txBox="1"/>
          <p:nvPr>
            <p:ph type="ctrTitle"/>
          </p:nvPr>
        </p:nvSpPr>
        <p:spPr>
          <a:xfrm>
            <a:off x="2351875" y="540000"/>
            <a:ext cx="4440300" cy="929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24" name="Google Shape;724;p24"/>
          <p:cNvSpPr txBox="1"/>
          <p:nvPr/>
        </p:nvSpPr>
        <p:spPr>
          <a:xfrm>
            <a:off x="2422213" y="37445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CREDITS: This presentation template was created by </a:t>
            </a:r>
            <a:r>
              <a:rPr b="0" i="0" lang="en" sz="1200" u="none" cap="none" strike="noStrike">
                <a:solidFill>
                  <a:schemeClr val="hlink"/>
                </a:solidFill>
                <a:uFill>
                  <a:noFill/>
                </a:uFill>
                <a:latin typeface="Arial"/>
                <a:ea typeface="Arial"/>
                <a:cs typeface="Arial"/>
                <a:sym typeface="Arial"/>
                <a:hlinkClick r:id="rId2"/>
              </a:rPr>
              <a:t>Slidesgo</a:t>
            </a:r>
            <a:r>
              <a:rPr b="0" i="0" lang="en" sz="1200" u="none" cap="none" strike="noStrike">
                <a:solidFill>
                  <a:schemeClr val="dk2"/>
                </a:solidFill>
                <a:latin typeface="Arial"/>
                <a:ea typeface="Arial"/>
                <a:cs typeface="Arial"/>
                <a:sym typeface="Arial"/>
              </a:rPr>
              <a:t>, including icons by </a:t>
            </a:r>
            <a:r>
              <a:rPr b="0" i="0" lang="en" sz="1200" u="none" cap="none" strike="noStrike">
                <a:solidFill>
                  <a:schemeClr val="hlink"/>
                </a:solidFill>
                <a:uFill>
                  <a:noFill/>
                </a:uFill>
                <a:latin typeface="Arial"/>
                <a:ea typeface="Arial"/>
                <a:cs typeface="Arial"/>
                <a:sym typeface="Arial"/>
                <a:hlinkClick r:id="rId3"/>
              </a:rPr>
              <a:t>Flaticon</a:t>
            </a:r>
            <a:r>
              <a:rPr b="0" i="0" lang="en" sz="1200" u="none" cap="none" strike="noStrike">
                <a:solidFill>
                  <a:schemeClr val="dk2"/>
                </a:solidFill>
                <a:latin typeface="Arial"/>
                <a:ea typeface="Arial"/>
                <a:cs typeface="Arial"/>
                <a:sym typeface="Arial"/>
              </a:rPr>
              <a:t>, and infographics &amp; images by </a:t>
            </a:r>
            <a:r>
              <a:rPr b="0" i="0" lang="en" sz="1200" u="none" cap="none" strike="noStrike">
                <a:solidFill>
                  <a:schemeClr val="hlink"/>
                </a:solidFill>
                <a:uFill>
                  <a:noFill/>
                </a:uFill>
                <a:latin typeface="Arial"/>
                <a:ea typeface="Arial"/>
                <a:cs typeface="Arial"/>
                <a:sym typeface="Arial"/>
                <a:hlinkClick r:id="rId4"/>
              </a:rPr>
              <a:t>Freepik</a:t>
            </a:r>
            <a:r>
              <a:rPr b="0" i="0" lang="en"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725" name="Google Shape;725;p24"/>
          <p:cNvSpPr txBox="1"/>
          <p:nvPr>
            <p:ph idx="1" type="subTitle"/>
          </p:nvPr>
        </p:nvSpPr>
        <p:spPr>
          <a:xfrm>
            <a:off x="2955600" y="2001450"/>
            <a:ext cx="3232800" cy="17784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726" name="Google Shape;726;p24"/>
          <p:cNvGrpSpPr/>
          <p:nvPr/>
        </p:nvGrpSpPr>
        <p:grpSpPr>
          <a:xfrm rot="697126">
            <a:off x="8218474" y="-369190"/>
            <a:ext cx="1305393" cy="1346461"/>
            <a:chOff x="1492000" y="427450"/>
            <a:chExt cx="1188000" cy="1225375"/>
          </a:xfrm>
        </p:grpSpPr>
        <p:sp>
          <p:nvSpPr>
            <p:cNvPr id="727" name="Google Shape;727;p24"/>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4"/>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4"/>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4"/>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4"/>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
    <p:spTree>
      <p:nvGrpSpPr>
        <p:cNvPr id="738" name="Shape 738"/>
        <p:cNvGrpSpPr/>
        <p:nvPr/>
      </p:nvGrpSpPr>
      <p:grpSpPr>
        <a:xfrm>
          <a:off x="0" y="0"/>
          <a:ext cx="0" cy="0"/>
          <a:chOff x="0" y="0"/>
          <a:chExt cx="0" cy="0"/>
        </a:xfrm>
      </p:grpSpPr>
      <p:grpSp>
        <p:nvGrpSpPr>
          <p:cNvPr id="739" name="Google Shape;739;p25"/>
          <p:cNvGrpSpPr/>
          <p:nvPr/>
        </p:nvGrpSpPr>
        <p:grpSpPr>
          <a:xfrm>
            <a:off x="-174525" y="-22399"/>
            <a:ext cx="9487164" cy="5193049"/>
            <a:chOff x="-174525" y="-22399"/>
            <a:chExt cx="9487164" cy="5193049"/>
          </a:xfrm>
        </p:grpSpPr>
        <p:sp>
          <p:nvSpPr>
            <p:cNvPr id="740" name="Google Shape;740;p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1" name="Google Shape;741;p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42" name="Google Shape;742;p25"/>
            <p:cNvGrpSpPr/>
            <p:nvPr/>
          </p:nvGrpSpPr>
          <p:grpSpPr>
            <a:xfrm>
              <a:off x="263005" y="845117"/>
              <a:ext cx="3790149" cy="3960313"/>
              <a:chOff x="263005" y="845117"/>
              <a:chExt cx="3790149" cy="3960313"/>
            </a:xfrm>
          </p:grpSpPr>
          <p:sp>
            <p:nvSpPr>
              <p:cNvPr id="743" name="Google Shape;743;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8" name="Google Shape;758;p25"/>
            <p:cNvGrpSpPr/>
            <p:nvPr/>
          </p:nvGrpSpPr>
          <p:grpSpPr>
            <a:xfrm>
              <a:off x="5055305" y="845117"/>
              <a:ext cx="3790149" cy="3960313"/>
              <a:chOff x="263005" y="845117"/>
              <a:chExt cx="3790149" cy="3960313"/>
            </a:xfrm>
          </p:grpSpPr>
          <p:sp>
            <p:nvSpPr>
              <p:cNvPr id="759" name="Google Shape;759;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74" name="Google Shape;774;p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775" name="Google Shape;775;p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6" name="Google Shape;776;p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7" name="Google Shape;777;p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8" name="Google Shape;778;p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9" name="Google Shape;779;p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780" name="Google Shape;780;p25"/>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81" name="Google Shape;781;p25"/>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782" name="Shape 78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78" name="Shape 78"/>
        <p:cNvGrpSpPr/>
        <p:nvPr/>
      </p:nvGrpSpPr>
      <p:grpSpPr>
        <a:xfrm>
          <a:off x="0" y="0"/>
          <a:ext cx="0" cy="0"/>
          <a:chOff x="0" y="0"/>
          <a:chExt cx="0" cy="0"/>
        </a:xfrm>
      </p:grpSpPr>
      <p:grpSp>
        <p:nvGrpSpPr>
          <p:cNvPr id="79" name="Google Shape;79;p4"/>
          <p:cNvGrpSpPr/>
          <p:nvPr/>
        </p:nvGrpSpPr>
        <p:grpSpPr>
          <a:xfrm>
            <a:off x="-174525" y="-22399"/>
            <a:ext cx="9487164" cy="5193049"/>
            <a:chOff x="-174525" y="-22399"/>
            <a:chExt cx="9487164" cy="5193049"/>
          </a:xfrm>
        </p:grpSpPr>
        <p:sp>
          <p:nvSpPr>
            <p:cNvPr id="80" name="Google Shape;80;p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1" name="Google Shape;81;p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82" name="Google Shape;82;p4"/>
            <p:cNvGrpSpPr/>
            <p:nvPr/>
          </p:nvGrpSpPr>
          <p:grpSpPr>
            <a:xfrm>
              <a:off x="263005" y="845117"/>
              <a:ext cx="3790149" cy="3960313"/>
              <a:chOff x="263005" y="845117"/>
              <a:chExt cx="3790149" cy="3960313"/>
            </a:xfrm>
          </p:grpSpPr>
          <p:sp>
            <p:nvSpPr>
              <p:cNvPr id="83" name="Google Shape;83;p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p4"/>
            <p:cNvGrpSpPr/>
            <p:nvPr/>
          </p:nvGrpSpPr>
          <p:grpSpPr>
            <a:xfrm>
              <a:off x="5055305" y="845117"/>
              <a:ext cx="3790149" cy="3960313"/>
              <a:chOff x="263005" y="845117"/>
              <a:chExt cx="3790149" cy="3960313"/>
            </a:xfrm>
          </p:grpSpPr>
          <p:sp>
            <p:nvSpPr>
              <p:cNvPr id="99" name="Google Shape;99;p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4" name="Google Shape;114;p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5" name="Google Shape;115;p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6" name="Google Shape;116;p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7" name="Google Shape;117;p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 name="Google Shape;118;p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9" name="Google Shape;119;p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0" name="Google Shape;120;p4"/>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21" name="Google Shape;121;p4"/>
          <p:cNvSpPr txBox="1"/>
          <p:nvPr>
            <p:ph idx="1" type="subTitle"/>
          </p:nvPr>
        </p:nvSpPr>
        <p:spPr>
          <a:xfrm>
            <a:off x="906900" y="3292127"/>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2" name="Google Shape;122;p4"/>
          <p:cNvSpPr txBox="1"/>
          <p:nvPr>
            <p:ph idx="2" type="subTitle"/>
          </p:nvPr>
        </p:nvSpPr>
        <p:spPr>
          <a:xfrm>
            <a:off x="5676900" y="3292127"/>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3" name="Google Shape;123;p4"/>
          <p:cNvSpPr txBox="1"/>
          <p:nvPr>
            <p:ph idx="3" type="subTitle"/>
          </p:nvPr>
        </p:nvSpPr>
        <p:spPr>
          <a:xfrm>
            <a:off x="906900" y="1584571"/>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4" name="Google Shape;124;p4"/>
          <p:cNvSpPr txBox="1"/>
          <p:nvPr>
            <p:ph idx="4" type="subTitle"/>
          </p:nvPr>
        </p:nvSpPr>
        <p:spPr>
          <a:xfrm>
            <a:off x="5676900" y="1584571"/>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5" name="Google Shape;125;p4"/>
          <p:cNvSpPr txBox="1"/>
          <p:nvPr>
            <p:ph idx="5" type="subTitle"/>
          </p:nvPr>
        </p:nvSpPr>
        <p:spPr>
          <a:xfrm>
            <a:off x="906900" y="2076621"/>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6" name="Google Shape;126;p4"/>
          <p:cNvSpPr txBox="1"/>
          <p:nvPr>
            <p:ph idx="6" type="subTitle"/>
          </p:nvPr>
        </p:nvSpPr>
        <p:spPr>
          <a:xfrm>
            <a:off x="5676900" y="2076621"/>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 name="Google Shape;127;p4"/>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8" name="Google Shape;128;p4"/>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29" name="Shape 129"/>
        <p:cNvGrpSpPr/>
        <p:nvPr/>
      </p:nvGrpSpPr>
      <p:grpSpPr>
        <a:xfrm>
          <a:off x="0" y="0"/>
          <a:ext cx="0" cy="0"/>
          <a:chOff x="0" y="0"/>
          <a:chExt cx="0" cy="0"/>
        </a:xfrm>
      </p:grpSpPr>
      <p:grpSp>
        <p:nvGrpSpPr>
          <p:cNvPr id="130" name="Google Shape;130;p5"/>
          <p:cNvGrpSpPr/>
          <p:nvPr/>
        </p:nvGrpSpPr>
        <p:grpSpPr>
          <a:xfrm>
            <a:off x="-1700" y="329"/>
            <a:ext cx="9147400" cy="5142843"/>
            <a:chOff x="238125" y="854700"/>
            <a:chExt cx="7142500" cy="4015650"/>
          </a:xfrm>
        </p:grpSpPr>
        <p:sp>
          <p:nvSpPr>
            <p:cNvPr id="131" name="Google Shape;131;p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5"/>
          <p:cNvSpPr txBox="1"/>
          <p:nvPr>
            <p:ph idx="1" type="subTitle"/>
          </p:nvPr>
        </p:nvSpPr>
        <p:spPr>
          <a:xfrm>
            <a:off x="3983700" y="1758177"/>
            <a:ext cx="4440300" cy="972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4" name="Google Shape;154;p5"/>
          <p:cNvSpPr txBox="1"/>
          <p:nvPr>
            <p:ph type="ctrTitle"/>
          </p:nvPr>
        </p:nvSpPr>
        <p:spPr>
          <a:xfrm>
            <a:off x="5875800" y="2837502"/>
            <a:ext cx="2548200" cy="4617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55" name="Google Shape;155;p5"/>
          <p:cNvGrpSpPr/>
          <p:nvPr/>
        </p:nvGrpSpPr>
        <p:grpSpPr>
          <a:xfrm>
            <a:off x="7673759" y="-287513"/>
            <a:ext cx="788762" cy="861588"/>
            <a:chOff x="7673759" y="-287513"/>
            <a:chExt cx="788762" cy="861588"/>
          </a:xfrm>
        </p:grpSpPr>
        <p:grpSp>
          <p:nvGrpSpPr>
            <p:cNvPr id="156" name="Google Shape;156;p5"/>
            <p:cNvGrpSpPr/>
            <p:nvPr/>
          </p:nvGrpSpPr>
          <p:grpSpPr>
            <a:xfrm rot="350572">
              <a:off x="7712287" y="-253348"/>
              <a:ext cx="711705" cy="793257"/>
              <a:chOff x="6554696" y="509501"/>
              <a:chExt cx="711709" cy="793261"/>
            </a:xfrm>
          </p:grpSpPr>
          <p:sp>
            <p:nvSpPr>
              <p:cNvPr id="157" name="Google Shape;157;p5"/>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 name="Google Shape;159;p5"/>
            <p:cNvSpPr/>
            <p:nvPr/>
          </p:nvSpPr>
          <p:spPr>
            <a:xfrm rot="442426">
              <a:off x="8229710" y="-161880"/>
              <a:ext cx="102851" cy="551273"/>
            </a:xfrm>
            <a:prstGeom prst="roundRect">
              <a:avLst>
                <a:gd fmla="val 50000" name="adj"/>
              </a:avLst>
            </a:prstGeom>
            <a:solidFill>
              <a:schemeClr val="lt2">
                <a:alpha val="4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160" name="Shape 160"/>
        <p:cNvGrpSpPr/>
        <p:nvPr/>
      </p:nvGrpSpPr>
      <p:grpSpPr>
        <a:xfrm>
          <a:off x="0" y="0"/>
          <a:ext cx="0" cy="0"/>
          <a:chOff x="0" y="0"/>
          <a:chExt cx="0" cy="0"/>
        </a:xfrm>
      </p:grpSpPr>
      <p:grpSp>
        <p:nvGrpSpPr>
          <p:cNvPr id="161" name="Google Shape;161;p6"/>
          <p:cNvGrpSpPr/>
          <p:nvPr/>
        </p:nvGrpSpPr>
        <p:grpSpPr>
          <a:xfrm>
            <a:off x="-1700" y="329"/>
            <a:ext cx="9147400" cy="5142843"/>
            <a:chOff x="238125" y="854700"/>
            <a:chExt cx="7142500" cy="4015650"/>
          </a:xfrm>
        </p:grpSpPr>
        <p:sp>
          <p:nvSpPr>
            <p:cNvPr id="162" name="Google Shape;162;p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6"/>
          <p:cNvSpPr txBox="1"/>
          <p:nvPr>
            <p:ph type="title"/>
          </p:nvPr>
        </p:nvSpPr>
        <p:spPr>
          <a:xfrm>
            <a:off x="5314275" y="982000"/>
            <a:ext cx="3109500" cy="1338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5" name="Google Shape;185;p6"/>
          <p:cNvSpPr txBox="1"/>
          <p:nvPr>
            <p:ph idx="1" type="subTitle"/>
          </p:nvPr>
        </p:nvSpPr>
        <p:spPr>
          <a:xfrm>
            <a:off x="6241125" y="2642075"/>
            <a:ext cx="2182800" cy="14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6" name="Shape 186"/>
        <p:cNvGrpSpPr/>
        <p:nvPr/>
      </p:nvGrpSpPr>
      <p:grpSpPr>
        <a:xfrm>
          <a:off x="0" y="0"/>
          <a:ext cx="0" cy="0"/>
          <a:chOff x="0" y="0"/>
          <a:chExt cx="0" cy="0"/>
        </a:xfrm>
      </p:grpSpPr>
      <p:grpSp>
        <p:nvGrpSpPr>
          <p:cNvPr id="187" name="Google Shape;187;p7"/>
          <p:cNvGrpSpPr/>
          <p:nvPr/>
        </p:nvGrpSpPr>
        <p:grpSpPr>
          <a:xfrm>
            <a:off x="-1700" y="329"/>
            <a:ext cx="9147400" cy="5142843"/>
            <a:chOff x="238125" y="854700"/>
            <a:chExt cx="7142500" cy="4015650"/>
          </a:xfrm>
        </p:grpSpPr>
        <p:sp>
          <p:nvSpPr>
            <p:cNvPr id="188" name="Google Shape;188;p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 name="Google Shape;207;p7"/>
          <p:cNvSpPr txBox="1"/>
          <p:nvPr>
            <p:ph type="title"/>
          </p:nvPr>
        </p:nvSpPr>
        <p:spPr>
          <a:xfrm>
            <a:off x="1061575" y="1371025"/>
            <a:ext cx="2808000" cy="755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8" name="Google Shape;208;p7"/>
          <p:cNvSpPr txBox="1"/>
          <p:nvPr>
            <p:ph idx="1" type="body"/>
          </p:nvPr>
        </p:nvSpPr>
        <p:spPr>
          <a:xfrm>
            <a:off x="1061575" y="2618975"/>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209" name="Google Shape;209;p7"/>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10" name="Google Shape;210;p7"/>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p:cSld name="CUSTOM_11">
    <p:spTree>
      <p:nvGrpSpPr>
        <p:cNvPr id="211" name="Shape 211"/>
        <p:cNvGrpSpPr/>
        <p:nvPr/>
      </p:nvGrpSpPr>
      <p:grpSpPr>
        <a:xfrm>
          <a:off x="0" y="0"/>
          <a:ext cx="0" cy="0"/>
          <a:chOff x="0" y="0"/>
          <a:chExt cx="0" cy="0"/>
        </a:xfrm>
      </p:grpSpPr>
      <p:sp>
        <p:nvSpPr>
          <p:cNvPr id="212" name="Google Shape;212;p8"/>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213" name="Google Shape;213;p8"/>
          <p:cNvGrpSpPr/>
          <p:nvPr/>
        </p:nvGrpSpPr>
        <p:grpSpPr>
          <a:xfrm>
            <a:off x="-1700" y="329"/>
            <a:ext cx="9147400" cy="5142843"/>
            <a:chOff x="238125" y="854700"/>
            <a:chExt cx="7142500" cy="4015650"/>
          </a:xfrm>
        </p:grpSpPr>
        <p:sp>
          <p:nvSpPr>
            <p:cNvPr id="214" name="Google Shape;214;p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6" name="Shape 236"/>
        <p:cNvGrpSpPr/>
        <p:nvPr/>
      </p:nvGrpSpPr>
      <p:grpSpPr>
        <a:xfrm>
          <a:off x="0" y="0"/>
          <a:ext cx="0" cy="0"/>
          <a:chOff x="0" y="0"/>
          <a:chExt cx="0" cy="0"/>
        </a:xfrm>
      </p:grpSpPr>
      <p:grpSp>
        <p:nvGrpSpPr>
          <p:cNvPr id="237" name="Google Shape;237;p9"/>
          <p:cNvGrpSpPr/>
          <p:nvPr/>
        </p:nvGrpSpPr>
        <p:grpSpPr>
          <a:xfrm>
            <a:off x="-1700" y="329"/>
            <a:ext cx="9147400" cy="5142843"/>
            <a:chOff x="238125" y="854700"/>
            <a:chExt cx="7142500" cy="4015650"/>
          </a:xfrm>
        </p:grpSpPr>
        <p:sp>
          <p:nvSpPr>
            <p:cNvPr id="238" name="Google Shape;238;p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7" name="Google Shape;257;p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58" name="Google Shape;258;p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txBox="1"/>
          <p:nvPr>
            <p:ph hasCustomPrompt="1" type="title"/>
          </p:nvPr>
        </p:nvSpPr>
        <p:spPr>
          <a:xfrm>
            <a:off x="1768200" y="1629238"/>
            <a:ext cx="5607600" cy="13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0" name="Google Shape;260;p9"/>
          <p:cNvSpPr txBox="1"/>
          <p:nvPr>
            <p:ph idx="1" type="body"/>
          </p:nvPr>
        </p:nvSpPr>
        <p:spPr>
          <a:xfrm>
            <a:off x="2710050" y="2850942"/>
            <a:ext cx="3723900" cy="6633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261" name="Shape 261"/>
        <p:cNvGrpSpPr/>
        <p:nvPr/>
      </p:nvGrpSpPr>
      <p:grpSpPr>
        <a:xfrm>
          <a:off x="0" y="0"/>
          <a:ext cx="0" cy="0"/>
          <a:chOff x="0" y="0"/>
          <a:chExt cx="0" cy="0"/>
        </a:xfrm>
      </p:grpSpPr>
      <p:grpSp>
        <p:nvGrpSpPr>
          <p:cNvPr id="262" name="Google Shape;262;p10"/>
          <p:cNvGrpSpPr/>
          <p:nvPr/>
        </p:nvGrpSpPr>
        <p:grpSpPr>
          <a:xfrm>
            <a:off x="-1700" y="329"/>
            <a:ext cx="9147400" cy="5142843"/>
            <a:chOff x="238125" y="854700"/>
            <a:chExt cx="7142500" cy="4015650"/>
          </a:xfrm>
        </p:grpSpPr>
        <p:sp>
          <p:nvSpPr>
            <p:cNvPr id="263" name="Google Shape;263;p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 name="Google Shape;282;p10"/>
          <p:cNvSpPr txBox="1"/>
          <p:nvPr>
            <p:ph idx="1" type="subTitle"/>
          </p:nvPr>
        </p:nvSpPr>
        <p:spPr>
          <a:xfrm>
            <a:off x="890100" y="1760244"/>
            <a:ext cx="7533900" cy="2777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p:txBody>
      </p:sp>
      <p:sp>
        <p:nvSpPr>
          <p:cNvPr id="283" name="Google Shape;283;p10"/>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mailto:13JohnD@stbernadette.herts.sch.uk" TargetMode="External"/><Relationship Id="rId4" Type="http://schemas.openxmlformats.org/officeDocument/2006/relationships/hyperlink" Target="mailto:13JohnD@stbernadette.herts.sch.uk" TargetMode="External"/><Relationship Id="rId5" Type="http://schemas.openxmlformats.org/officeDocument/2006/relationships/hyperlink" Target="mailto:13JohnD@stbernadette.herts.sch.uk" TargetMode="External"/><Relationship Id="rId6" Type="http://schemas.openxmlformats.org/officeDocument/2006/relationships/hyperlink" Target="mailto:parents@stbernadette.herts.sch.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calbournewatermill.co.uk/holiday-accommodation/luxury-eco-lodges/"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86" name="Shape 786"/>
        <p:cNvGrpSpPr/>
        <p:nvPr/>
      </p:nvGrpSpPr>
      <p:grpSpPr>
        <a:xfrm>
          <a:off x="0" y="0"/>
          <a:ext cx="0" cy="0"/>
          <a:chOff x="0" y="0"/>
          <a:chExt cx="0" cy="0"/>
        </a:xfrm>
      </p:grpSpPr>
      <p:sp>
        <p:nvSpPr>
          <p:cNvPr id="787" name="Google Shape;787;p27"/>
          <p:cNvSpPr txBox="1"/>
          <p:nvPr>
            <p:ph type="ctrTitle"/>
          </p:nvPr>
        </p:nvSpPr>
        <p:spPr>
          <a:xfrm>
            <a:off x="2351850" y="1906050"/>
            <a:ext cx="4440300" cy="1447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5200"/>
              <a:buNone/>
            </a:pPr>
            <a:r>
              <a:rPr lang="en"/>
              <a:t>Year 6 </a:t>
            </a:r>
            <a:endParaRPr/>
          </a:p>
          <a:p>
            <a:pPr indent="0" lvl="0" marL="0" rtl="0" algn="ctr">
              <a:lnSpc>
                <a:spcPct val="100000"/>
              </a:lnSpc>
              <a:spcBef>
                <a:spcPts val="0"/>
              </a:spcBef>
              <a:spcAft>
                <a:spcPts val="0"/>
              </a:spcAft>
              <a:buSzPts val="5200"/>
              <a:buNone/>
            </a:pPr>
            <a:r>
              <a:rPr lang="en"/>
              <a:t>Meet the Teacher</a:t>
            </a:r>
            <a:endParaRPr/>
          </a:p>
        </p:txBody>
      </p:sp>
      <p:cxnSp>
        <p:nvCxnSpPr>
          <p:cNvPr id="788" name="Google Shape;788;p27"/>
          <p:cNvCxnSpPr/>
          <p:nvPr/>
        </p:nvCxnSpPr>
        <p:spPr>
          <a:xfrm>
            <a:off x="549375" y="-15925"/>
            <a:ext cx="0" cy="5159400"/>
          </a:xfrm>
          <a:prstGeom prst="straightConnector1">
            <a:avLst/>
          </a:prstGeom>
          <a:noFill/>
          <a:ln cap="flat" cmpd="sng" w="19050">
            <a:solidFill>
              <a:schemeClr val="dk2"/>
            </a:solidFill>
            <a:prstDash val="solid"/>
            <a:round/>
            <a:headEnd len="sm" w="sm" type="none"/>
            <a:tailEnd len="sm" w="sm" type="none"/>
          </a:ln>
        </p:spPr>
      </p:cxnSp>
      <p:cxnSp>
        <p:nvCxnSpPr>
          <p:cNvPr id="789" name="Google Shape;789;p27"/>
          <p:cNvCxnSpPr/>
          <p:nvPr/>
        </p:nvCxnSpPr>
        <p:spPr>
          <a:xfrm>
            <a:off x="716575" y="-15925"/>
            <a:ext cx="0" cy="5159400"/>
          </a:xfrm>
          <a:prstGeom prst="straightConnector1">
            <a:avLst/>
          </a:prstGeom>
          <a:noFill/>
          <a:ln cap="flat" cmpd="sng" w="19050">
            <a:solidFill>
              <a:schemeClr val="dk2"/>
            </a:solidFill>
            <a:prstDash val="solid"/>
            <a:round/>
            <a:headEnd len="sm" w="sm" type="none"/>
            <a:tailEnd len="sm" w="sm" type="none"/>
          </a:ln>
        </p:spPr>
      </p:cxnSp>
      <p:grpSp>
        <p:nvGrpSpPr>
          <p:cNvPr id="790" name="Google Shape;790;p27"/>
          <p:cNvGrpSpPr/>
          <p:nvPr/>
        </p:nvGrpSpPr>
        <p:grpSpPr>
          <a:xfrm>
            <a:off x="4796078" y="4434972"/>
            <a:ext cx="2310700" cy="320922"/>
            <a:chOff x="1394800" y="3522000"/>
            <a:chExt cx="1048650" cy="138275"/>
          </a:xfrm>
        </p:grpSpPr>
        <p:sp>
          <p:nvSpPr>
            <p:cNvPr id="791" name="Google Shape;791;p27"/>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7"/>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7"/>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7"/>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7"/>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7"/>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7"/>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7"/>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7"/>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0" name="Google Shape;800;p27"/>
          <p:cNvSpPr/>
          <p:nvPr/>
        </p:nvSpPr>
        <p:spPr>
          <a:xfrm rot="489382">
            <a:off x="6587619" y="458135"/>
            <a:ext cx="932338" cy="512411"/>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1" name="Google Shape;801;p27"/>
          <p:cNvGrpSpPr/>
          <p:nvPr/>
        </p:nvGrpSpPr>
        <p:grpSpPr>
          <a:xfrm rot="6705569">
            <a:off x="797958" y="1349623"/>
            <a:ext cx="806638" cy="421735"/>
            <a:chOff x="1822875" y="1377000"/>
            <a:chExt cx="548075" cy="286550"/>
          </a:xfrm>
        </p:grpSpPr>
        <p:sp>
          <p:nvSpPr>
            <p:cNvPr id="802" name="Google Shape;802;p27"/>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7"/>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7"/>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7"/>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7"/>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7"/>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7"/>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7"/>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7"/>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grpSp>
        <p:nvGrpSpPr>
          <p:cNvPr id="1098" name="Google Shape;1098;p36"/>
          <p:cNvGrpSpPr/>
          <p:nvPr/>
        </p:nvGrpSpPr>
        <p:grpSpPr>
          <a:xfrm rot="-900145">
            <a:off x="567735" y="3271492"/>
            <a:ext cx="1346977" cy="1179420"/>
            <a:chOff x="2334325" y="3469775"/>
            <a:chExt cx="1136500" cy="995125"/>
          </a:xfrm>
        </p:grpSpPr>
        <p:sp>
          <p:nvSpPr>
            <p:cNvPr id="1099" name="Google Shape;1099;p36"/>
            <p:cNvSpPr/>
            <p:nvPr/>
          </p:nvSpPr>
          <p:spPr>
            <a:xfrm>
              <a:off x="2337450" y="3480425"/>
              <a:ext cx="1100925" cy="952600"/>
            </a:xfrm>
            <a:custGeom>
              <a:rect b="b" l="l" r="r" t="t"/>
              <a:pathLst>
                <a:path extrusionOk="0" h="38104" w="44037">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6"/>
            <p:cNvSpPr/>
            <p:nvPr/>
          </p:nvSpPr>
          <p:spPr>
            <a:xfrm>
              <a:off x="2334325" y="3469775"/>
              <a:ext cx="1107175" cy="965775"/>
            </a:xfrm>
            <a:custGeom>
              <a:rect b="b" l="l" r="r" t="t"/>
              <a:pathLst>
                <a:path extrusionOk="0" h="38631" w="44287">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6"/>
            <p:cNvSpPr/>
            <p:nvPr/>
          </p:nvSpPr>
          <p:spPr>
            <a:xfrm>
              <a:off x="2402775" y="3617550"/>
              <a:ext cx="865425" cy="115450"/>
            </a:xfrm>
            <a:custGeom>
              <a:rect b="b" l="l" r="r" t="t"/>
              <a:pathLst>
                <a:path extrusionOk="0" h="4618" w="34617">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6"/>
            <p:cNvSpPr/>
            <p:nvPr/>
          </p:nvSpPr>
          <p:spPr>
            <a:xfrm>
              <a:off x="2447100" y="4330675"/>
              <a:ext cx="1019450" cy="130975"/>
            </a:xfrm>
            <a:custGeom>
              <a:rect b="b" l="l" r="r" t="t"/>
              <a:pathLst>
                <a:path extrusionOk="0" h="5239" w="40778">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6"/>
            <p:cNvSpPr/>
            <p:nvPr/>
          </p:nvSpPr>
          <p:spPr>
            <a:xfrm>
              <a:off x="2442725" y="4326300"/>
              <a:ext cx="1028100" cy="138600"/>
            </a:xfrm>
            <a:custGeom>
              <a:rect b="b" l="l" r="r" t="t"/>
              <a:pathLst>
                <a:path extrusionOk="0" h="5544" w="41124">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4" name="Google Shape;1104;p36"/>
          <p:cNvGrpSpPr/>
          <p:nvPr/>
        </p:nvGrpSpPr>
        <p:grpSpPr>
          <a:xfrm flipH="1">
            <a:off x="2016806" y="1421025"/>
            <a:ext cx="5264531" cy="176025"/>
            <a:chOff x="4345425" y="2175475"/>
            <a:chExt cx="800750" cy="176025"/>
          </a:xfrm>
        </p:grpSpPr>
        <p:sp>
          <p:nvSpPr>
            <p:cNvPr id="1105" name="Google Shape;1105;p3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7" name="Google Shape;1107;p36"/>
          <p:cNvSpPr txBox="1"/>
          <p:nvPr>
            <p:ph idx="1" type="body"/>
          </p:nvPr>
        </p:nvSpPr>
        <p:spPr>
          <a:xfrm>
            <a:off x="2542850" y="1951875"/>
            <a:ext cx="4636200" cy="158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600"/>
              <a:buNone/>
            </a:pPr>
            <a:r>
              <a:rPr lang="en" sz="1700">
                <a:latin typeface="Arial"/>
                <a:ea typeface="Arial"/>
                <a:cs typeface="Arial"/>
                <a:sym typeface="Arial"/>
              </a:rPr>
              <a:t>Please confirm (by </a:t>
            </a:r>
            <a:r>
              <a:rPr lang="en" sz="1700"/>
              <a:t>completing the Google Form sent out last week</a:t>
            </a:r>
            <a:r>
              <a:rPr lang="en" sz="1700">
                <a:latin typeface="Arial"/>
                <a:ea typeface="Arial"/>
                <a:cs typeface="Arial"/>
                <a:sym typeface="Arial"/>
              </a:rPr>
              <a:t>) if your child is allowed to leave the classroom without an adult at the end of the day.  </a:t>
            </a:r>
            <a:endParaRPr sz="1700">
              <a:latin typeface="Arial"/>
              <a:ea typeface="Arial"/>
              <a:cs typeface="Arial"/>
              <a:sym typeface="Arial"/>
            </a:endParaRPr>
          </a:p>
          <a:p>
            <a:pPr indent="0" lvl="0" marL="0" rtl="0" algn="ctr">
              <a:lnSpc>
                <a:spcPct val="115000"/>
              </a:lnSpc>
              <a:spcBef>
                <a:spcPts val="1600"/>
              </a:spcBef>
              <a:spcAft>
                <a:spcPts val="1600"/>
              </a:spcAft>
              <a:buSzPts val="1600"/>
              <a:buNone/>
            </a:pPr>
            <a:r>
              <a:t/>
            </a:r>
            <a:endParaRPr/>
          </a:p>
        </p:txBody>
      </p:sp>
      <p:grpSp>
        <p:nvGrpSpPr>
          <p:cNvPr id="1108" name="Google Shape;1108;p36"/>
          <p:cNvGrpSpPr/>
          <p:nvPr/>
        </p:nvGrpSpPr>
        <p:grpSpPr>
          <a:xfrm rot="-1220272">
            <a:off x="1050380" y="3614997"/>
            <a:ext cx="427145" cy="632034"/>
            <a:chOff x="2320725" y="552300"/>
            <a:chExt cx="596450" cy="882550"/>
          </a:xfrm>
        </p:grpSpPr>
        <p:sp>
          <p:nvSpPr>
            <p:cNvPr id="1109" name="Google Shape;1109;p36"/>
            <p:cNvSpPr/>
            <p:nvPr/>
          </p:nvSpPr>
          <p:spPr>
            <a:xfrm>
              <a:off x="2745500" y="900325"/>
              <a:ext cx="30975" cy="188925"/>
            </a:xfrm>
            <a:custGeom>
              <a:rect b="b" l="l" r="r" t="t"/>
              <a:pathLst>
                <a:path extrusionOk="0" h="7557" w="1239">
                  <a:moveTo>
                    <a:pt x="777" y="1"/>
                  </a:moveTo>
                  <a:cubicBezTo>
                    <a:pt x="588" y="1"/>
                    <a:pt x="485" y="189"/>
                    <a:pt x="440" y="550"/>
                  </a:cubicBezTo>
                  <a:cubicBezTo>
                    <a:pt x="408" y="926"/>
                    <a:pt x="393" y="1177"/>
                    <a:pt x="377" y="1303"/>
                  </a:cubicBezTo>
                  <a:lnTo>
                    <a:pt x="1" y="4547"/>
                  </a:lnTo>
                  <a:cubicBezTo>
                    <a:pt x="32" y="5394"/>
                    <a:pt x="48" y="5879"/>
                    <a:pt x="63" y="6052"/>
                  </a:cubicBezTo>
                  <a:cubicBezTo>
                    <a:pt x="95" y="6616"/>
                    <a:pt x="251" y="7086"/>
                    <a:pt x="534" y="7463"/>
                  </a:cubicBezTo>
                  <a:cubicBezTo>
                    <a:pt x="612" y="7463"/>
                    <a:pt x="675" y="7510"/>
                    <a:pt x="753" y="7557"/>
                  </a:cubicBezTo>
                  <a:lnTo>
                    <a:pt x="878" y="7416"/>
                  </a:lnTo>
                  <a:lnTo>
                    <a:pt x="878" y="6961"/>
                  </a:lnTo>
                  <a:cubicBezTo>
                    <a:pt x="847" y="6914"/>
                    <a:pt x="831" y="6867"/>
                    <a:pt x="831" y="6836"/>
                  </a:cubicBezTo>
                  <a:cubicBezTo>
                    <a:pt x="831" y="6836"/>
                    <a:pt x="831" y="6820"/>
                    <a:pt x="831" y="6804"/>
                  </a:cubicBezTo>
                  <a:cubicBezTo>
                    <a:pt x="831" y="6679"/>
                    <a:pt x="816" y="6334"/>
                    <a:pt x="769" y="5770"/>
                  </a:cubicBezTo>
                  <a:cubicBezTo>
                    <a:pt x="753" y="5331"/>
                    <a:pt x="737" y="5002"/>
                    <a:pt x="722" y="4751"/>
                  </a:cubicBezTo>
                  <a:lnTo>
                    <a:pt x="1239" y="832"/>
                  </a:lnTo>
                  <a:cubicBezTo>
                    <a:pt x="1145" y="488"/>
                    <a:pt x="1082" y="252"/>
                    <a:pt x="1020" y="111"/>
                  </a:cubicBezTo>
                  <a:cubicBezTo>
                    <a:pt x="941" y="33"/>
                    <a:pt x="878" y="2"/>
                    <a:pt x="800" y="2"/>
                  </a:cubicBezTo>
                  <a:cubicBezTo>
                    <a:pt x="792" y="1"/>
                    <a:pt x="785" y="1"/>
                    <a:pt x="7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6"/>
            <p:cNvSpPr/>
            <p:nvPr/>
          </p:nvSpPr>
          <p:spPr>
            <a:xfrm>
              <a:off x="2531150" y="912900"/>
              <a:ext cx="136400" cy="211225"/>
            </a:xfrm>
            <a:custGeom>
              <a:rect b="b" l="l" r="r" t="t"/>
              <a:pathLst>
                <a:path extrusionOk="0" h="8449" w="5456">
                  <a:moveTo>
                    <a:pt x="3841" y="0"/>
                  </a:moveTo>
                  <a:cubicBezTo>
                    <a:pt x="3496" y="0"/>
                    <a:pt x="3057" y="94"/>
                    <a:pt x="2556" y="298"/>
                  </a:cubicBezTo>
                  <a:lnTo>
                    <a:pt x="1255" y="815"/>
                  </a:lnTo>
                  <a:cubicBezTo>
                    <a:pt x="926" y="1003"/>
                    <a:pt x="675" y="1176"/>
                    <a:pt x="518" y="1301"/>
                  </a:cubicBezTo>
                  <a:cubicBezTo>
                    <a:pt x="346" y="1380"/>
                    <a:pt x="236" y="1442"/>
                    <a:pt x="189" y="1474"/>
                  </a:cubicBezTo>
                  <a:cubicBezTo>
                    <a:pt x="64" y="1552"/>
                    <a:pt x="1" y="1646"/>
                    <a:pt x="1" y="1787"/>
                  </a:cubicBezTo>
                  <a:cubicBezTo>
                    <a:pt x="1" y="1865"/>
                    <a:pt x="48" y="1975"/>
                    <a:pt x="158" y="2101"/>
                  </a:cubicBezTo>
                  <a:cubicBezTo>
                    <a:pt x="267" y="2242"/>
                    <a:pt x="346" y="2304"/>
                    <a:pt x="424" y="2304"/>
                  </a:cubicBezTo>
                  <a:cubicBezTo>
                    <a:pt x="440" y="2304"/>
                    <a:pt x="471" y="2304"/>
                    <a:pt x="471" y="2289"/>
                  </a:cubicBezTo>
                  <a:cubicBezTo>
                    <a:pt x="738" y="2132"/>
                    <a:pt x="926" y="2022"/>
                    <a:pt x="1020" y="1975"/>
                  </a:cubicBezTo>
                  <a:cubicBezTo>
                    <a:pt x="1412" y="1724"/>
                    <a:pt x="1647" y="1583"/>
                    <a:pt x="1709" y="1552"/>
                  </a:cubicBezTo>
                  <a:cubicBezTo>
                    <a:pt x="2869" y="1082"/>
                    <a:pt x="3606" y="862"/>
                    <a:pt x="3888" y="862"/>
                  </a:cubicBezTo>
                  <a:cubicBezTo>
                    <a:pt x="4013" y="862"/>
                    <a:pt x="4123" y="909"/>
                    <a:pt x="4217" y="988"/>
                  </a:cubicBezTo>
                  <a:cubicBezTo>
                    <a:pt x="4311" y="1082"/>
                    <a:pt x="4358" y="1191"/>
                    <a:pt x="4358" y="1333"/>
                  </a:cubicBezTo>
                  <a:cubicBezTo>
                    <a:pt x="4358" y="1615"/>
                    <a:pt x="4233" y="2069"/>
                    <a:pt x="3998" y="2696"/>
                  </a:cubicBezTo>
                  <a:cubicBezTo>
                    <a:pt x="3606" y="3386"/>
                    <a:pt x="3277" y="3919"/>
                    <a:pt x="2995" y="4279"/>
                  </a:cubicBezTo>
                  <a:cubicBezTo>
                    <a:pt x="2916" y="4342"/>
                    <a:pt x="2854" y="4405"/>
                    <a:pt x="2791" y="4436"/>
                  </a:cubicBezTo>
                  <a:lnTo>
                    <a:pt x="2430" y="4985"/>
                  </a:lnTo>
                  <a:cubicBezTo>
                    <a:pt x="2007" y="5486"/>
                    <a:pt x="1725" y="5831"/>
                    <a:pt x="1584" y="6003"/>
                  </a:cubicBezTo>
                  <a:cubicBezTo>
                    <a:pt x="1223" y="6427"/>
                    <a:pt x="706" y="6960"/>
                    <a:pt x="48" y="7602"/>
                  </a:cubicBezTo>
                  <a:cubicBezTo>
                    <a:pt x="32" y="7618"/>
                    <a:pt x="32" y="7665"/>
                    <a:pt x="32" y="7696"/>
                  </a:cubicBezTo>
                  <a:lnTo>
                    <a:pt x="64" y="7869"/>
                  </a:lnTo>
                  <a:cubicBezTo>
                    <a:pt x="79" y="7947"/>
                    <a:pt x="95" y="7994"/>
                    <a:pt x="95" y="8025"/>
                  </a:cubicBezTo>
                  <a:cubicBezTo>
                    <a:pt x="95" y="8041"/>
                    <a:pt x="95" y="8057"/>
                    <a:pt x="79" y="8072"/>
                  </a:cubicBezTo>
                  <a:cubicBezTo>
                    <a:pt x="189" y="8182"/>
                    <a:pt x="236" y="8261"/>
                    <a:pt x="236" y="8339"/>
                  </a:cubicBezTo>
                  <a:cubicBezTo>
                    <a:pt x="314" y="8402"/>
                    <a:pt x="408" y="8449"/>
                    <a:pt x="487" y="8449"/>
                  </a:cubicBezTo>
                  <a:lnTo>
                    <a:pt x="785" y="8417"/>
                  </a:lnTo>
                  <a:cubicBezTo>
                    <a:pt x="988" y="8386"/>
                    <a:pt x="1114" y="8386"/>
                    <a:pt x="1145" y="8386"/>
                  </a:cubicBezTo>
                  <a:cubicBezTo>
                    <a:pt x="1584" y="8386"/>
                    <a:pt x="2054" y="8339"/>
                    <a:pt x="2571" y="8245"/>
                  </a:cubicBezTo>
                  <a:cubicBezTo>
                    <a:pt x="2963" y="8167"/>
                    <a:pt x="3198" y="8104"/>
                    <a:pt x="3277" y="8088"/>
                  </a:cubicBezTo>
                  <a:cubicBezTo>
                    <a:pt x="3575" y="7931"/>
                    <a:pt x="4076" y="7837"/>
                    <a:pt x="4813" y="7775"/>
                  </a:cubicBezTo>
                  <a:cubicBezTo>
                    <a:pt x="4750" y="7775"/>
                    <a:pt x="4719" y="7775"/>
                    <a:pt x="4687" y="7759"/>
                  </a:cubicBezTo>
                  <a:lnTo>
                    <a:pt x="5126" y="7634"/>
                  </a:lnTo>
                  <a:cubicBezTo>
                    <a:pt x="5346" y="7571"/>
                    <a:pt x="5456" y="7461"/>
                    <a:pt x="5456" y="7273"/>
                  </a:cubicBezTo>
                  <a:cubicBezTo>
                    <a:pt x="5456" y="7242"/>
                    <a:pt x="5440" y="7210"/>
                    <a:pt x="5377" y="7163"/>
                  </a:cubicBezTo>
                  <a:cubicBezTo>
                    <a:pt x="5346" y="7163"/>
                    <a:pt x="5267" y="7148"/>
                    <a:pt x="5158" y="7116"/>
                  </a:cubicBezTo>
                  <a:lnTo>
                    <a:pt x="4985" y="7069"/>
                  </a:lnTo>
                  <a:cubicBezTo>
                    <a:pt x="4123" y="7069"/>
                    <a:pt x="3308" y="7132"/>
                    <a:pt x="2540" y="7273"/>
                  </a:cubicBezTo>
                  <a:cubicBezTo>
                    <a:pt x="2430" y="7289"/>
                    <a:pt x="2274" y="7336"/>
                    <a:pt x="2070" y="7414"/>
                  </a:cubicBezTo>
                  <a:cubicBezTo>
                    <a:pt x="1913" y="7461"/>
                    <a:pt x="1803" y="7508"/>
                    <a:pt x="1741" y="7508"/>
                  </a:cubicBezTo>
                  <a:cubicBezTo>
                    <a:pt x="1615" y="7508"/>
                    <a:pt x="1506" y="7477"/>
                    <a:pt x="1427" y="7383"/>
                  </a:cubicBezTo>
                  <a:cubicBezTo>
                    <a:pt x="1506" y="7304"/>
                    <a:pt x="1553" y="7257"/>
                    <a:pt x="1584" y="7242"/>
                  </a:cubicBezTo>
                  <a:cubicBezTo>
                    <a:pt x="1600" y="7148"/>
                    <a:pt x="1600" y="7085"/>
                    <a:pt x="1600" y="7038"/>
                  </a:cubicBezTo>
                  <a:cubicBezTo>
                    <a:pt x="2697" y="5737"/>
                    <a:pt x="3261" y="5063"/>
                    <a:pt x="3324" y="4985"/>
                  </a:cubicBezTo>
                  <a:cubicBezTo>
                    <a:pt x="3700" y="4514"/>
                    <a:pt x="3982" y="4107"/>
                    <a:pt x="4186" y="3762"/>
                  </a:cubicBezTo>
                  <a:cubicBezTo>
                    <a:pt x="4249" y="3621"/>
                    <a:pt x="4296" y="3496"/>
                    <a:pt x="4327" y="3417"/>
                  </a:cubicBezTo>
                  <a:cubicBezTo>
                    <a:pt x="4499" y="3198"/>
                    <a:pt x="4656" y="2884"/>
                    <a:pt x="4813" y="2492"/>
                  </a:cubicBezTo>
                  <a:cubicBezTo>
                    <a:pt x="4954" y="2085"/>
                    <a:pt x="5032" y="1740"/>
                    <a:pt x="5032" y="1458"/>
                  </a:cubicBezTo>
                  <a:cubicBezTo>
                    <a:pt x="5032" y="1348"/>
                    <a:pt x="5001" y="1270"/>
                    <a:pt x="4954" y="1223"/>
                  </a:cubicBezTo>
                  <a:cubicBezTo>
                    <a:pt x="4970" y="1160"/>
                    <a:pt x="4985" y="1113"/>
                    <a:pt x="5017" y="1082"/>
                  </a:cubicBezTo>
                  <a:cubicBezTo>
                    <a:pt x="4970" y="643"/>
                    <a:pt x="4687" y="298"/>
                    <a:pt x="4155" y="16"/>
                  </a:cubicBezTo>
                  <a:cubicBezTo>
                    <a:pt x="4139" y="16"/>
                    <a:pt x="4029" y="0"/>
                    <a:pt x="3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6"/>
            <p:cNvSpPr/>
            <p:nvPr/>
          </p:nvSpPr>
          <p:spPr>
            <a:xfrm>
              <a:off x="2335625" y="892900"/>
              <a:ext cx="141100" cy="9425"/>
            </a:xfrm>
            <a:custGeom>
              <a:rect b="b" l="l" r="r" t="t"/>
              <a:pathLst>
                <a:path extrusionOk="0" h="377" w="5644">
                  <a:moveTo>
                    <a:pt x="0" y="377"/>
                  </a:moveTo>
                  <a:cubicBezTo>
                    <a:pt x="1881" y="252"/>
                    <a:pt x="3762" y="126"/>
                    <a:pt x="5643" y="1"/>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6"/>
            <p:cNvSpPr/>
            <p:nvPr/>
          </p:nvSpPr>
          <p:spPr>
            <a:xfrm>
              <a:off x="2415175" y="1131550"/>
              <a:ext cx="502000" cy="66250"/>
            </a:xfrm>
            <a:custGeom>
              <a:rect b="b" l="l" r="r" t="t"/>
              <a:pathLst>
                <a:path extrusionOk="0" h="2650" w="20080">
                  <a:moveTo>
                    <a:pt x="19954" y="0"/>
                  </a:moveTo>
                  <a:lnTo>
                    <a:pt x="19954" y="0"/>
                  </a:lnTo>
                  <a:cubicBezTo>
                    <a:pt x="13261" y="533"/>
                    <a:pt x="6599" y="1411"/>
                    <a:pt x="0" y="2649"/>
                  </a:cubicBezTo>
                  <a:lnTo>
                    <a:pt x="20079" y="565"/>
                  </a:lnTo>
                  <a:cubicBezTo>
                    <a:pt x="19954" y="408"/>
                    <a:pt x="19922" y="204"/>
                    <a:pt x="199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6"/>
            <p:cNvSpPr/>
            <p:nvPr/>
          </p:nvSpPr>
          <p:spPr>
            <a:xfrm>
              <a:off x="2320725" y="881925"/>
              <a:ext cx="152475" cy="26300"/>
            </a:xfrm>
            <a:custGeom>
              <a:rect b="b" l="l" r="r" t="t"/>
              <a:pathLst>
                <a:path extrusionOk="0" h="1052" w="6099">
                  <a:moveTo>
                    <a:pt x="4874" y="1"/>
                  </a:moveTo>
                  <a:cubicBezTo>
                    <a:pt x="4461" y="1"/>
                    <a:pt x="4035" y="63"/>
                    <a:pt x="3622" y="79"/>
                  </a:cubicBezTo>
                  <a:cubicBezTo>
                    <a:pt x="2587" y="126"/>
                    <a:pt x="1553" y="189"/>
                    <a:pt x="534" y="236"/>
                  </a:cubicBezTo>
                  <a:cubicBezTo>
                    <a:pt x="6" y="252"/>
                    <a:pt x="1" y="1051"/>
                    <a:pt x="503" y="1051"/>
                  </a:cubicBezTo>
                  <a:cubicBezTo>
                    <a:pt x="508" y="1051"/>
                    <a:pt x="513" y="1051"/>
                    <a:pt x="518" y="1051"/>
                  </a:cubicBezTo>
                  <a:cubicBezTo>
                    <a:pt x="1553" y="1004"/>
                    <a:pt x="2587" y="973"/>
                    <a:pt x="3622" y="926"/>
                  </a:cubicBezTo>
                  <a:cubicBezTo>
                    <a:pt x="3722" y="922"/>
                    <a:pt x="3824" y="920"/>
                    <a:pt x="3928" y="920"/>
                  </a:cubicBezTo>
                  <a:cubicBezTo>
                    <a:pt x="4076" y="920"/>
                    <a:pt x="4226" y="923"/>
                    <a:pt x="4376" y="923"/>
                  </a:cubicBezTo>
                  <a:cubicBezTo>
                    <a:pt x="4941" y="923"/>
                    <a:pt x="5509" y="889"/>
                    <a:pt x="5973" y="565"/>
                  </a:cubicBezTo>
                  <a:cubicBezTo>
                    <a:pt x="6082" y="487"/>
                    <a:pt x="6098" y="330"/>
                    <a:pt x="5973" y="252"/>
                  </a:cubicBezTo>
                  <a:cubicBezTo>
                    <a:pt x="5632" y="55"/>
                    <a:pt x="5259" y="1"/>
                    <a:pt x="487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6"/>
            <p:cNvSpPr/>
            <p:nvPr/>
          </p:nvSpPr>
          <p:spPr>
            <a:xfrm>
              <a:off x="2495325" y="572200"/>
              <a:ext cx="139700" cy="211600"/>
            </a:xfrm>
            <a:custGeom>
              <a:rect b="b" l="l" r="r" t="t"/>
              <a:pathLst>
                <a:path extrusionOk="0" h="8464" w="5588">
                  <a:moveTo>
                    <a:pt x="3411" y="0"/>
                  </a:moveTo>
                  <a:cubicBezTo>
                    <a:pt x="3313" y="0"/>
                    <a:pt x="3221" y="44"/>
                    <a:pt x="3174" y="148"/>
                  </a:cubicBezTo>
                  <a:cubicBezTo>
                    <a:pt x="2077" y="2468"/>
                    <a:pt x="1105" y="4866"/>
                    <a:pt x="102" y="7217"/>
                  </a:cubicBezTo>
                  <a:cubicBezTo>
                    <a:pt x="0" y="7458"/>
                    <a:pt x="165" y="7760"/>
                    <a:pt x="405" y="7760"/>
                  </a:cubicBezTo>
                  <a:cubicBezTo>
                    <a:pt x="462" y="7760"/>
                    <a:pt x="524" y="7743"/>
                    <a:pt x="587" y="7703"/>
                  </a:cubicBezTo>
                  <a:cubicBezTo>
                    <a:pt x="1779" y="6951"/>
                    <a:pt x="3048" y="6418"/>
                    <a:pt x="4396" y="6089"/>
                  </a:cubicBezTo>
                  <a:lnTo>
                    <a:pt x="4396" y="6089"/>
                  </a:lnTo>
                  <a:cubicBezTo>
                    <a:pt x="4365" y="6747"/>
                    <a:pt x="4334" y="7405"/>
                    <a:pt x="4255" y="8048"/>
                  </a:cubicBezTo>
                  <a:cubicBezTo>
                    <a:pt x="4229" y="8313"/>
                    <a:pt x="4470" y="8463"/>
                    <a:pt x="4701" y="8463"/>
                  </a:cubicBezTo>
                  <a:cubicBezTo>
                    <a:pt x="4880" y="8463"/>
                    <a:pt x="5052" y="8372"/>
                    <a:pt x="5086" y="8174"/>
                  </a:cubicBezTo>
                  <a:cubicBezTo>
                    <a:pt x="5368" y="6543"/>
                    <a:pt x="5588" y="4615"/>
                    <a:pt x="5243" y="2985"/>
                  </a:cubicBezTo>
                  <a:cubicBezTo>
                    <a:pt x="5211" y="2858"/>
                    <a:pt x="5086" y="2791"/>
                    <a:pt x="4963" y="2791"/>
                  </a:cubicBezTo>
                  <a:cubicBezTo>
                    <a:pt x="4843" y="2791"/>
                    <a:pt x="4725" y="2854"/>
                    <a:pt x="4694" y="2985"/>
                  </a:cubicBezTo>
                  <a:cubicBezTo>
                    <a:pt x="4569" y="3722"/>
                    <a:pt x="4506" y="4490"/>
                    <a:pt x="4459" y="5258"/>
                  </a:cubicBezTo>
                  <a:cubicBezTo>
                    <a:pt x="3283" y="5540"/>
                    <a:pt x="2202" y="5948"/>
                    <a:pt x="1167" y="6512"/>
                  </a:cubicBezTo>
                  <a:cubicBezTo>
                    <a:pt x="2045" y="4490"/>
                    <a:pt x="2939" y="2452"/>
                    <a:pt x="3738" y="383"/>
                  </a:cubicBezTo>
                  <a:cubicBezTo>
                    <a:pt x="3822" y="174"/>
                    <a:pt x="3606" y="0"/>
                    <a:pt x="34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6"/>
            <p:cNvSpPr/>
            <p:nvPr/>
          </p:nvSpPr>
          <p:spPr>
            <a:xfrm>
              <a:off x="2674750" y="552300"/>
              <a:ext cx="109575" cy="207300"/>
            </a:xfrm>
            <a:custGeom>
              <a:rect b="b" l="l" r="r" t="t"/>
              <a:pathLst>
                <a:path extrusionOk="0" h="8292" w="4383">
                  <a:moveTo>
                    <a:pt x="1242" y="1"/>
                  </a:moveTo>
                  <a:cubicBezTo>
                    <a:pt x="1148" y="1"/>
                    <a:pt x="1049" y="52"/>
                    <a:pt x="1012" y="161"/>
                  </a:cubicBezTo>
                  <a:cubicBezTo>
                    <a:pt x="386" y="1994"/>
                    <a:pt x="197" y="4048"/>
                    <a:pt x="25" y="5991"/>
                  </a:cubicBezTo>
                  <a:cubicBezTo>
                    <a:pt x="1" y="6220"/>
                    <a:pt x="217" y="6384"/>
                    <a:pt x="432" y="6384"/>
                  </a:cubicBezTo>
                  <a:cubicBezTo>
                    <a:pt x="497" y="6384"/>
                    <a:pt x="562" y="6369"/>
                    <a:pt x="621" y="6336"/>
                  </a:cubicBezTo>
                  <a:cubicBezTo>
                    <a:pt x="1436" y="5835"/>
                    <a:pt x="2235" y="5600"/>
                    <a:pt x="3129" y="5411"/>
                  </a:cubicBezTo>
                  <a:lnTo>
                    <a:pt x="3129" y="5411"/>
                  </a:lnTo>
                  <a:cubicBezTo>
                    <a:pt x="3129" y="6227"/>
                    <a:pt x="3144" y="7026"/>
                    <a:pt x="3113" y="7810"/>
                  </a:cubicBezTo>
                  <a:cubicBezTo>
                    <a:pt x="3105" y="8131"/>
                    <a:pt x="3352" y="8292"/>
                    <a:pt x="3605" y="8292"/>
                  </a:cubicBezTo>
                  <a:cubicBezTo>
                    <a:pt x="3857" y="8292"/>
                    <a:pt x="4116" y="8131"/>
                    <a:pt x="4132" y="7810"/>
                  </a:cubicBezTo>
                  <a:cubicBezTo>
                    <a:pt x="4241" y="5678"/>
                    <a:pt x="4382" y="3295"/>
                    <a:pt x="3787" y="1226"/>
                  </a:cubicBezTo>
                  <a:cubicBezTo>
                    <a:pt x="3762" y="1137"/>
                    <a:pt x="3670" y="1085"/>
                    <a:pt x="3582" y="1085"/>
                  </a:cubicBezTo>
                  <a:cubicBezTo>
                    <a:pt x="3502" y="1085"/>
                    <a:pt x="3426" y="1129"/>
                    <a:pt x="3411" y="1226"/>
                  </a:cubicBezTo>
                  <a:cubicBezTo>
                    <a:pt x="3207" y="2324"/>
                    <a:pt x="3160" y="3452"/>
                    <a:pt x="3144" y="4596"/>
                  </a:cubicBezTo>
                  <a:cubicBezTo>
                    <a:pt x="2345" y="4675"/>
                    <a:pt x="1577" y="4926"/>
                    <a:pt x="871" y="5286"/>
                  </a:cubicBezTo>
                  <a:cubicBezTo>
                    <a:pt x="1044" y="3593"/>
                    <a:pt x="1342" y="1916"/>
                    <a:pt x="1451" y="208"/>
                  </a:cubicBezTo>
                  <a:cubicBezTo>
                    <a:pt x="1460" y="72"/>
                    <a:pt x="1354" y="1"/>
                    <a:pt x="12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6"/>
            <p:cNvSpPr/>
            <p:nvPr/>
          </p:nvSpPr>
          <p:spPr>
            <a:xfrm>
              <a:off x="2718875" y="1212200"/>
              <a:ext cx="138725" cy="181675"/>
            </a:xfrm>
            <a:custGeom>
              <a:rect b="b" l="l" r="r" t="t"/>
              <a:pathLst>
                <a:path extrusionOk="0" h="7267" w="5549">
                  <a:moveTo>
                    <a:pt x="4360" y="1"/>
                  </a:moveTo>
                  <a:cubicBezTo>
                    <a:pt x="4344" y="1"/>
                    <a:pt x="4327" y="1"/>
                    <a:pt x="4310" y="3"/>
                  </a:cubicBezTo>
                  <a:cubicBezTo>
                    <a:pt x="2931" y="223"/>
                    <a:pt x="1583" y="599"/>
                    <a:pt x="298" y="1148"/>
                  </a:cubicBezTo>
                  <a:cubicBezTo>
                    <a:pt x="0" y="1275"/>
                    <a:pt x="151" y="1761"/>
                    <a:pt x="437" y="1761"/>
                  </a:cubicBezTo>
                  <a:cubicBezTo>
                    <a:pt x="467" y="1761"/>
                    <a:pt x="500" y="1755"/>
                    <a:pt x="533" y="1743"/>
                  </a:cubicBezTo>
                  <a:cubicBezTo>
                    <a:pt x="1630" y="1367"/>
                    <a:pt x="2712" y="1038"/>
                    <a:pt x="3824" y="771"/>
                  </a:cubicBezTo>
                  <a:lnTo>
                    <a:pt x="3824" y="771"/>
                  </a:lnTo>
                  <a:cubicBezTo>
                    <a:pt x="3182" y="2010"/>
                    <a:pt x="2241" y="3013"/>
                    <a:pt x="1019" y="3781"/>
                  </a:cubicBezTo>
                  <a:cubicBezTo>
                    <a:pt x="803" y="3919"/>
                    <a:pt x="860" y="4330"/>
                    <a:pt x="1159" y="4330"/>
                  </a:cubicBezTo>
                  <a:cubicBezTo>
                    <a:pt x="1164" y="4330"/>
                    <a:pt x="1170" y="4330"/>
                    <a:pt x="1175" y="4329"/>
                  </a:cubicBezTo>
                  <a:cubicBezTo>
                    <a:pt x="1630" y="4298"/>
                    <a:pt x="2053" y="4220"/>
                    <a:pt x="2508" y="4157"/>
                  </a:cubicBezTo>
                  <a:cubicBezTo>
                    <a:pt x="2682" y="4132"/>
                    <a:pt x="2995" y="4096"/>
                    <a:pt x="3332" y="4096"/>
                  </a:cubicBezTo>
                  <a:cubicBezTo>
                    <a:pt x="4240" y="4096"/>
                    <a:pt x="5330" y="4355"/>
                    <a:pt x="4404" y="5772"/>
                  </a:cubicBezTo>
                  <a:cubicBezTo>
                    <a:pt x="3824" y="6681"/>
                    <a:pt x="1928" y="6430"/>
                    <a:pt x="987" y="6555"/>
                  </a:cubicBezTo>
                  <a:cubicBezTo>
                    <a:pt x="556" y="6615"/>
                    <a:pt x="689" y="7267"/>
                    <a:pt x="1105" y="7267"/>
                  </a:cubicBezTo>
                  <a:cubicBezTo>
                    <a:pt x="1128" y="7267"/>
                    <a:pt x="1151" y="7265"/>
                    <a:pt x="1175" y="7261"/>
                  </a:cubicBezTo>
                  <a:cubicBezTo>
                    <a:pt x="2539" y="7057"/>
                    <a:pt x="5549" y="7198"/>
                    <a:pt x="5407" y="5003"/>
                  </a:cubicBezTo>
                  <a:cubicBezTo>
                    <a:pt x="5328" y="3816"/>
                    <a:pt x="4400" y="3544"/>
                    <a:pt x="3381" y="3544"/>
                  </a:cubicBezTo>
                  <a:cubicBezTo>
                    <a:pt x="3000" y="3544"/>
                    <a:pt x="2608" y="3582"/>
                    <a:pt x="2241" y="3624"/>
                  </a:cubicBezTo>
                  <a:cubicBezTo>
                    <a:pt x="3291" y="2778"/>
                    <a:pt x="4091" y="1743"/>
                    <a:pt x="4671" y="474"/>
                  </a:cubicBezTo>
                  <a:cubicBezTo>
                    <a:pt x="4774" y="223"/>
                    <a:pt x="4614" y="1"/>
                    <a:pt x="43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6"/>
            <p:cNvSpPr/>
            <p:nvPr/>
          </p:nvSpPr>
          <p:spPr>
            <a:xfrm>
              <a:off x="2533125" y="1252725"/>
              <a:ext cx="174775" cy="182125"/>
            </a:xfrm>
            <a:custGeom>
              <a:rect b="b" l="l" r="r" t="t"/>
              <a:pathLst>
                <a:path extrusionOk="0" h="7285" w="6991">
                  <a:moveTo>
                    <a:pt x="2473" y="1"/>
                  </a:moveTo>
                  <a:cubicBezTo>
                    <a:pt x="2166" y="1"/>
                    <a:pt x="1847" y="83"/>
                    <a:pt x="1568" y="216"/>
                  </a:cubicBezTo>
                  <a:cubicBezTo>
                    <a:pt x="643" y="655"/>
                    <a:pt x="157" y="1517"/>
                    <a:pt x="32" y="2489"/>
                  </a:cubicBezTo>
                  <a:cubicBezTo>
                    <a:pt x="0" y="2751"/>
                    <a:pt x="215" y="2880"/>
                    <a:pt x="430" y="2880"/>
                  </a:cubicBezTo>
                  <a:cubicBezTo>
                    <a:pt x="537" y="2880"/>
                    <a:pt x="644" y="2849"/>
                    <a:pt x="721" y="2787"/>
                  </a:cubicBezTo>
                  <a:cubicBezTo>
                    <a:pt x="1380" y="2254"/>
                    <a:pt x="1897" y="1643"/>
                    <a:pt x="2163" y="875"/>
                  </a:cubicBezTo>
                  <a:lnTo>
                    <a:pt x="2210" y="875"/>
                  </a:lnTo>
                  <a:cubicBezTo>
                    <a:pt x="2696" y="906"/>
                    <a:pt x="2900" y="1564"/>
                    <a:pt x="2931" y="1909"/>
                  </a:cubicBezTo>
                  <a:cubicBezTo>
                    <a:pt x="2963" y="2348"/>
                    <a:pt x="2728" y="2897"/>
                    <a:pt x="2571" y="3288"/>
                  </a:cubicBezTo>
                  <a:cubicBezTo>
                    <a:pt x="2085" y="4511"/>
                    <a:pt x="1238" y="5546"/>
                    <a:pt x="408" y="6549"/>
                  </a:cubicBezTo>
                  <a:cubicBezTo>
                    <a:pt x="130" y="6866"/>
                    <a:pt x="366" y="7284"/>
                    <a:pt x="720" y="7284"/>
                  </a:cubicBezTo>
                  <a:cubicBezTo>
                    <a:pt x="785" y="7284"/>
                    <a:pt x="854" y="7270"/>
                    <a:pt x="925" y="7238"/>
                  </a:cubicBezTo>
                  <a:cubicBezTo>
                    <a:pt x="2649" y="6423"/>
                    <a:pt x="4436" y="5906"/>
                    <a:pt x="6333" y="5718"/>
                  </a:cubicBezTo>
                  <a:cubicBezTo>
                    <a:pt x="6991" y="5658"/>
                    <a:pt x="6907" y="4771"/>
                    <a:pt x="6299" y="4771"/>
                  </a:cubicBezTo>
                  <a:cubicBezTo>
                    <a:pt x="6270" y="4771"/>
                    <a:pt x="6239" y="4773"/>
                    <a:pt x="6207" y="4777"/>
                  </a:cubicBezTo>
                  <a:cubicBezTo>
                    <a:pt x="4797" y="4966"/>
                    <a:pt x="3433" y="5310"/>
                    <a:pt x="2101" y="5796"/>
                  </a:cubicBezTo>
                  <a:cubicBezTo>
                    <a:pt x="2602" y="5122"/>
                    <a:pt x="3041" y="4433"/>
                    <a:pt x="3355" y="3665"/>
                  </a:cubicBezTo>
                  <a:cubicBezTo>
                    <a:pt x="3684" y="2818"/>
                    <a:pt x="4076" y="1486"/>
                    <a:pt x="3590" y="624"/>
                  </a:cubicBezTo>
                  <a:cubicBezTo>
                    <a:pt x="3347" y="177"/>
                    <a:pt x="2923" y="1"/>
                    <a:pt x="24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8" name="Google Shape;1118;p36"/>
          <p:cNvGrpSpPr/>
          <p:nvPr/>
        </p:nvGrpSpPr>
        <p:grpSpPr>
          <a:xfrm rot="697126">
            <a:off x="7584487" y="18185"/>
            <a:ext cx="1305393" cy="1346461"/>
            <a:chOff x="1492000" y="427450"/>
            <a:chExt cx="1188000" cy="1225375"/>
          </a:xfrm>
        </p:grpSpPr>
        <p:sp>
          <p:nvSpPr>
            <p:cNvPr id="1119" name="Google Shape;1119;p36"/>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6"/>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6"/>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6"/>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36"/>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6"/>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6"/>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6"/>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6"/>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6"/>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6"/>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0" name="Google Shape;1130;p36"/>
          <p:cNvGrpSpPr/>
          <p:nvPr/>
        </p:nvGrpSpPr>
        <p:grpSpPr>
          <a:xfrm rot="514806">
            <a:off x="1068419" y="466113"/>
            <a:ext cx="1118061" cy="876421"/>
            <a:chOff x="378575" y="1776375"/>
            <a:chExt cx="737425" cy="578050"/>
          </a:xfrm>
        </p:grpSpPr>
        <p:sp>
          <p:nvSpPr>
            <p:cNvPr id="1131" name="Google Shape;1131;p36"/>
            <p:cNvSpPr/>
            <p:nvPr/>
          </p:nvSpPr>
          <p:spPr>
            <a:xfrm>
              <a:off x="378575" y="1776375"/>
              <a:ext cx="737425" cy="60825"/>
            </a:xfrm>
            <a:custGeom>
              <a:rect b="b" l="l" r="r" t="t"/>
              <a:pathLst>
                <a:path extrusionOk="0" h="2433" w="29497">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6"/>
            <p:cNvSpPr/>
            <p:nvPr/>
          </p:nvSpPr>
          <p:spPr>
            <a:xfrm>
              <a:off x="1004275" y="1828625"/>
              <a:ext cx="74725" cy="327700"/>
            </a:xfrm>
            <a:custGeom>
              <a:rect b="b" l="l" r="r" t="t"/>
              <a:pathLst>
                <a:path extrusionOk="0" h="13108" w="2989">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6"/>
            <p:cNvSpPr/>
            <p:nvPr/>
          </p:nvSpPr>
          <p:spPr>
            <a:xfrm>
              <a:off x="1007300" y="1780650"/>
              <a:ext cx="62500" cy="49075"/>
            </a:xfrm>
            <a:custGeom>
              <a:rect b="b" l="l" r="r" t="t"/>
              <a:pathLst>
                <a:path extrusionOk="0" h="1963" w="250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6"/>
            <p:cNvSpPr/>
            <p:nvPr/>
          </p:nvSpPr>
          <p:spPr>
            <a:xfrm>
              <a:off x="785225" y="2133225"/>
              <a:ext cx="290025" cy="69200"/>
            </a:xfrm>
            <a:custGeom>
              <a:rect b="b" l="l" r="r" t="t"/>
              <a:pathLst>
                <a:path extrusionOk="0" h="2768" w="11601">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6"/>
            <p:cNvSpPr/>
            <p:nvPr/>
          </p:nvSpPr>
          <p:spPr>
            <a:xfrm>
              <a:off x="1013075" y="2131900"/>
              <a:ext cx="60050" cy="47175"/>
            </a:xfrm>
            <a:custGeom>
              <a:rect b="b" l="l" r="r" t="t"/>
              <a:pathLst>
                <a:path extrusionOk="0" h="1887" w="2402">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6"/>
            <p:cNvSpPr/>
            <p:nvPr/>
          </p:nvSpPr>
          <p:spPr>
            <a:xfrm>
              <a:off x="798250" y="2195875"/>
              <a:ext cx="62525" cy="151150"/>
            </a:xfrm>
            <a:custGeom>
              <a:rect b="b" l="l" r="r" t="t"/>
              <a:pathLst>
                <a:path extrusionOk="0" h="6046" w="2501">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6"/>
            <p:cNvSpPr/>
            <p:nvPr/>
          </p:nvSpPr>
          <p:spPr>
            <a:xfrm>
              <a:off x="805750" y="2179750"/>
              <a:ext cx="58250" cy="23100"/>
            </a:xfrm>
            <a:custGeom>
              <a:rect b="b" l="l" r="r" t="t"/>
              <a:pathLst>
                <a:path extrusionOk="0" h="924" w="233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6"/>
            <p:cNvSpPr/>
            <p:nvPr/>
          </p:nvSpPr>
          <p:spPr>
            <a:xfrm>
              <a:off x="799950" y="2316150"/>
              <a:ext cx="21675" cy="32475"/>
            </a:xfrm>
            <a:custGeom>
              <a:rect b="b" l="l" r="r" t="t"/>
              <a:pathLst>
                <a:path extrusionOk="0" h="1299" w="867">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6"/>
            <p:cNvSpPr/>
            <p:nvPr/>
          </p:nvSpPr>
          <p:spPr>
            <a:xfrm>
              <a:off x="475450" y="2160675"/>
              <a:ext cx="363125" cy="193750"/>
            </a:xfrm>
            <a:custGeom>
              <a:rect b="b" l="l" r="r" t="t"/>
              <a:pathLst>
                <a:path extrusionOk="0" h="7750" w="14525">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6"/>
            <p:cNvSpPr/>
            <p:nvPr/>
          </p:nvSpPr>
          <p:spPr>
            <a:xfrm>
              <a:off x="797650" y="2262025"/>
              <a:ext cx="43350" cy="86600"/>
            </a:xfrm>
            <a:custGeom>
              <a:rect b="b" l="l" r="r" t="t"/>
              <a:pathLst>
                <a:path extrusionOk="0" h="3464" w="1734">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36"/>
            <p:cNvSpPr/>
            <p:nvPr/>
          </p:nvSpPr>
          <p:spPr>
            <a:xfrm>
              <a:off x="394775" y="1828875"/>
              <a:ext cx="101325" cy="394500"/>
            </a:xfrm>
            <a:custGeom>
              <a:rect b="b" l="l" r="r" t="t"/>
              <a:pathLst>
                <a:path extrusionOk="0" h="15780" w="4053">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6"/>
            <p:cNvSpPr/>
            <p:nvPr/>
          </p:nvSpPr>
          <p:spPr>
            <a:xfrm>
              <a:off x="471175" y="2175750"/>
              <a:ext cx="46850" cy="44750"/>
            </a:xfrm>
            <a:custGeom>
              <a:rect b="b" l="l" r="r" t="t"/>
              <a:pathLst>
                <a:path extrusionOk="0" h="1790" w="1874">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3" name="Google Shape;1143;p36"/>
          <p:cNvGrpSpPr/>
          <p:nvPr/>
        </p:nvGrpSpPr>
        <p:grpSpPr>
          <a:xfrm>
            <a:off x="6604940" y="3898502"/>
            <a:ext cx="1745583" cy="230173"/>
            <a:chOff x="1394800" y="3522000"/>
            <a:chExt cx="1048650" cy="138275"/>
          </a:xfrm>
        </p:grpSpPr>
        <p:sp>
          <p:nvSpPr>
            <p:cNvPr id="1144" name="Google Shape;1144;p36"/>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6"/>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6"/>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6"/>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6"/>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6"/>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36"/>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36"/>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36"/>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3" name="Google Shape;1153;p36"/>
          <p:cNvSpPr txBox="1"/>
          <p:nvPr>
            <p:ph type="title"/>
          </p:nvPr>
        </p:nvSpPr>
        <p:spPr>
          <a:xfrm>
            <a:off x="1935150" y="642275"/>
            <a:ext cx="5607600" cy="1361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0"/>
              <a:buNone/>
            </a:pPr>
            <a:r>
              <a:rPr lang="en"/>
              <a:t>Going Home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37"/>
          <p:cNvSpPr txBox="1"/>
          <p:nvPr>
            <p:ph type="title"/>
          </p:nvPr>
        </p:nvSpPr>
        <p:spPr>
          <a:xfrm>
            <a:off x="471250" y="126950"/>
            <a:ext cx="8585700" cy="4736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900"/>
              <a:t>Y6 Key Dates:</a:t>
            </a:r>
            <a:endParaRPr sz="2900"/>
          </a:p>
          <a:p>
            <a:pPr indent="0" lvl="0" marL="0" rtl="0" algn="l">
              <a:spcBef>
                <a:spcPts val="0"/>
              </a:spcBef>
              <a:spcAft>
                <a:spcPts val="0"/>
              </a:spcAft>
              <a:buNone/>
            </a:pPr>
            <a:r>
              <a:rPr b="0" lang="en" sz="1800">
                <a:solidFill>
                  <a:schemeClr val="dk2"/>
                </a:solidFill>
              </a:rPr>
              <a:t>19th Sept - Reception (Buddy) Welcome Assembly 9:15am</a:t>
            </a:r>
            <a:endParaRPr b="0" sz="1800">
              <a:solidFill>
                <a:schemeClr val="dk2"/>
              </a:solidFill>
            </a:endParaRPr>
          </a:p>
          <a:p>
            <a:pPr indent="0" lvl="0" marL="0" rtl="0" algn="l">
              <a:spcBef>
                <a:spcPts val="0"/>
              </a:spcBef>
              <a:spcAft>
                <a:spcPts val="0"/>
              </a:spcAft>
              <a:buNone/>
            </a:pPr>
            <a:r>
              <a:rPr b="0" lang="en" sz="1800">
                <a:solidFill>
                  <a:schemeClr val="dk2"/>
                </a:solidFill>
              </a:rPr>
              <a:t>27th Sept - New School Year Mass 10am (at school)</a:t>
            </a:r>
            <a:endParaRPr b="0" sz="1800">
              <a:solidFill>
                <a:schemeClr val="dk2"/>
              </a:solidFill>
            </a:endParaRPr>
          </a:p>
          <a:p>
            <a:pPr indent="0" lvl="0" marL="0" rtl="0" algn="l">
              <a:spcBef>
                <a:spcPts val="0"/>
              </a:spcBef>
              <a:spcAft>
                <a:spcPts val="0"/>
              </a:spcAft>
              <a:buNone/>
            </a:pPr>
            <a:r>
              <a:rPr b="0" lang="en" sz="1800">
                <a:solidFill>
                  <a:schemeClr val="dk2"/>
                </a:solidFill>
              </a:rPr>
              <a:t>10th Oct - Black History Month workshop @ St Albans Museum</a:t>
            </a:r>
            <a:endParaRPr b="0" sz="1800">
              <a:solidFill>
                <a:schemeClr val="dk2"/>
              </a:solidFill>
            </a:endParaRPr>
          </a:p>
          <a:p>
            <a:pPr indent="0" lvl="0" marL="0" rtl="0" algn="l">
              <a:spcBef>
                <a:spcPts val="0"/>
              </a:spcBef>
              <a:spcAft>
                <a:spcPts val="0"/>
              </a:spcAft>
              <a:buNone/>
            </a:pPr>
            <a:r>
              <a:rPr b="0" lang="en" sz="1800">
                <a:solidFill>
                  <a:schemeClr val="dk2"/>
                </a:solidFill>
              </a:rPr>
              <a:t>31st Oct - INSET DAY</a:t>
            </a:r>
            <a:endParaRPr b="0" sz="1800">
              <a:solidFill>
                <a:schemeClr val="dk2"/>
              </a:solidFill>
            </a:endParaRPr>
          </a:p>
          <a:p>
            <a:pPr indent="0" lvl="0" marL="0" rtl="0" algn="l">
              <a:spcBef>
                <a:spcPts val="0"/>
              </a:spcBef>
              <a:spcAft>
                <a:spcPts val="0"/>
              </a:spcAft>
              <a:buNone/>
            </a:pPr>
            <a:r>
              <a:rPr b="0" lang="en" sz="1800">
                <a:solidFill>
                  <a:schemeClr val="dk2"/>
                </a:solidFill>
              </a:rPr>
              <a:t>14th Nov - Y6 online Health Questionnaire</a:t>
            </a:r>
            <a:endParaRPr b="0" sz="1800">
              <a:solidFill>
                <a:schemeClr val="dk2"/>
              </a:solidFill>
            </a:endParaRPr>
          </a:p>
          <a:p>
            <a:pPr indent="0" lvl="0" marL="0" rtl="0" algn="l">
              <a:spcBef>
                <a:spcPts val="0"/>
              </a:spcBef>
              <a:spcAft>
                <a:spcPts val="0"/>
              </a:spcAft>
              <a:buNone/>
            </a:pPr>
            <a:r>
              <a:t/>
            </a:r>
            <a:endParaRPr b="0" sz="1800">
              <a:solidFill>
                <a:schemeClr val="dk2"/>
              </a:solidFill>
            </a:endParaRPr>
          </a:p>
          <a:p>
            <a:pPr indent="0" lvl="0" marL="0" rtl="0" algn="l">
              <a:spcBef>
                <a:spcPts val="0"/>
              </a:spcBef>
              <a:spcAft>
                <a:spcPts val="0"/>
              </a:spcAft>
              <a:buNone/>
            </a:pPr>
            <a:r>
              <a:rPr b="0" lang="en" sz="1800">
                <a:solidFill>
                  <a:schemeClr val="dk2"/>
                </a:solidFill>
              </a:rPr>
              <a:t>11th Jan - Y6 Mayans workshop</a:t>
            </a:r>
            <a:endParaRPr b="0" sz="1800">
              <a:solidFill>
                <a:schemeClr val="dk2"/>
              </a:solidFill>
            </a:endParaRPr>
          </a:p>
          <a:p>
            <a:pPr indent="0" lvl="0" marL="0" rtl="0" algn="l">
              <a:spcBef>
                <a:spcPts val="0"/>
              </a:spcBef>
              <a:spcAft>
                <a:spcPts val="0"/>
              </a:spcAft>
              <a:buNone/>
            </a:pPr>
            <a:r>
              <a:rPr b="0" lang="en" sz="1800">
                <a:solidFill>
                  <a:schemeClr val="dk2"/>
                </a:solidFill>
              </a:rPr>
              <a:t>Wb 17th Jan - Y6 morning Booster Sessions begin</a:t>
            </a:r>
            <a:endParaRPr b="0" sz="1800">
              <a:solidFill>
                <a:schemeClr val="dk2"/>
              </a:solidFill>
            </a:endParaRPr>
          </a:p>
          <a:p>
            <a:pPr indent="0" lvl="0" marL="0" rtl="0" algn="l">
              <a:spcBef>
                <a:spcPts val="0"/>
              </a:spcBef>
              <a:spcAft>
                <a:spcPts val="0"/>
              </a:spcAft>
              <a:buNone/>
            </a:pPr>
            <a:r>
              <a:rPr b="0" lang="en" sz="1800">
                <a:solidFill>
                  <a:schemeClr val="dk2"/>
                </a:solidFill>
              </a:rPr>
              <a:t>28th March - Stations of the Cross</a:t>
            </a:r>
            <a:endParaRPr b="0" sz="1800">
              <a:solidFill>
                <a:schemeClr val="dk2"/>
              </a:solidFill>
            </a:endParaRPr>
          </a:p>
          <a:p>
            <a:pPr indent="0" lvl="0" marL="0" rtl="0" algn="l">
              <a:spcBef>
                <a:spcPts val="0"/>
              </a:spcBef>
              <a:spcAft>
                <a:spcPts val="0"/>
              </a:spcAft>
              <a:buNone/>
            </a:pPr>
            <a:r>
              <a:rPr b="0" lang="en" sz="1800">
                <a:solidFill>
                  <a:schemeClr val="dk2"/>
                </a:solidFill>
              </a:rPr>
              <a:t>8th May - KS2 SATS WEEK</a:t>
            </a:r>
            <a:endParaRPr b="0" sz="1800">
              <a:solidFill>
                <a:schemeClr val="dk2"/>
              </a:solidFill>
            </a:endParaRPr>
          </a:p>
          <a:p>
            <a:pPr indent="0" lvl="0" marL="0" rtl="0" algn="l">
              <a:spcBef>
                <a:spcPts val="0"/>
              </a:spcBef>
              <a:spcAft>
                <a:spcPts val="0"/>
              </a:spcAft>
              <a:buNone/>
            </a:pPr>
            <a:r>
              <a:rPr b="0" lang="en" sz="1800">
                <a:solidFill>
                  <a:schemeClr val="dk2"/>
                </a:solidFill>
              </a:rPr>
              <a:t>22nd May - Isle of Wight trip</a:t>
            </a:r>
            <a:endParaRPr b="0" sz="1800">
              <a:solidFill>
                <a:schemeClr val="dk2"/>
              </a:solidFill>
            </a:endParaRPr>
          </a:p>
          <a:p>
            <a:pPr indent="0" lvl="0" marL="0" rtl="0" algn="l">
              <a:spcBef>
                <a:spcPts val="0"/>
              </a:spcBef>
              <a:spcAft>
                <a:spcPts val="0"/>
              </a:spcAft>
              <a:buNone/>
            </a:pPr>
            <a:r>
              <a:t/>
            </a:r>
            <a:endParaRPr b="0" sz="1800">
              <a:solidFill>
                <a:schemeClr val="dk2"/>
              </a:solidFill>
            </a:endParaRPr>
          </a:p>
          <a:p>
            <a:pPr indent="0" lvl="0" marL="0" rtl="0" algn="l">
              <a:spcBef>
                <a:spcPts val="0"/>
              </a:spcBef>
              <a:spcAft>
                <a:spcPts val="0"/>
              </a:spcAft>
              <a:buNone/>
            </a:pPr>
            <a:r>
              <a:rPr b="0" lang="en" sz="1800">
                <a:solidFill>
                  <a:schemeClr val="dk2"/>
                </a:solidFill>
              </a:rPr>
              <a:t>11th &amp; 12th July - Y6 Production</a:t>
            </a:r>
            <a:endParaRPr b="0" sz="1800">
              <a:solidFill>
                <a:schemeClr val="dk2"/>
              </a:solidFill>
            </a:endParaRPr>
          </a:p>
          <a:p>
            <a:pPr indent="0" lvl="0" marL="0" rtl="0" algn="l">
              <a:spcBef>
                <a:spcPts val="0"/>
              </a:spcBef>
              <a:spcAft>
                <a:spcPts val="0"/>
              </a:spcAft>
              <a:buNone/>
            </a:pPr>
            <a:r>
              <a:rPr b="0" lang="en" sz="1800">
                <a:solidFill>
                  <a:schemeClr val="dk2"/>
                </a:solidFill>
              </a:rPr>
              <a:t>17th July - Leavers’ Mass</a:t>
            </a:r>
            <a:endParaRPr b="0" sz="1800">
              <a:solidFill>
                <a:schemeClr val="dk2"/>
              </a:solidFill>
            </a:endParaRPr>
          </a:p>
          <a:p>
            <a:pPr indent="0" lvl="0" marL="0" rtl="0" algn="l">
              <a:spcBef>
                <a:spcPts val="0"/>
              </a:spcBef>
              <a:spcAft>
                <a:spcPts val="0"/>
              </a:spcAft>
              <a:buNone/>
            </a:pPr>
            <a:r>
              <a:rPr b="0" lang="en" sz="1800">
                <a:solidFill>
                  <a:schemeClr val="dk2"/>
                </a:solidFill>
              </a:rPr>
              <a:t>19th July - Leavers’ Assembly</a:t>
            </a:r>
            <a:endParaRPr b="0"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grpSp>
        <p:nvGrpSpPr>
          <p:cNvPr id="1163" name="Google Shape;1163;p38"/>
          <p:cNvGrpSpPr/>
          <p:nvPr/>
        </p:nvGrpSpPr>
        <p:grpSpPr>
          <a:xfrm>
            <a:off x="6548273" y="1385475"/>
            <a:ext cx="1875837" cy="176025"/>
            <a:chOff x="4345425" y="2175475"/>
            <a:chExt cx="800750" cy="176025"/>
          </a:xfrm>
        </p:grpSpPr>
        <p:sp>
          <p:nvSpPr>
            <p:cNvPr id="1164" name="Google Shape;1164;p3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3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6" name="Google Shape;1166;p38"/>
          <p:cNvSpPr txBox="1"/>
          <p:nvPr>
            <p:ph idx="1" type="subTitle"/>
          </p:nvPr>
        </p:nvSpPr>
        <p:spPr>
          <a:xfrm>
            <a:off x="890100" y="1561500"/>
            <a:ext cx="7533900" cy="297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en" sz="1700">
                <a:solidFill>
                  <a:schemeClr val="accent4"/>
                </a:solidFill>
                <a:latin typeface="Arial"/>
                <a:ea typeface="Arial"/>
                <a:cs typeface="Arial"/>
                <a:sym typeface="Arial"/>
              </a:rPr>
              <a:t>Q: My child can’t log in to Google Classroom at home.  What shall I do?</a:t>
            </a:r>
            <a:endParaRPr b="1" sz="1700">
              <a:solidFill>
                <a:schemeClr val="accent4"/>
              </a:solidFill>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700">
                <a:latin typeface="Arial"/>
                <a:ea typeface="Arial"/>
                <a:cs typeface="Arial"/>
                <a:sym typeface="Arial"/>
              </a:rPr>
              <a:t>A: Ensure that your child is logging in with their full school email address, for example, </a:t>
            </a:r>
            <a:r>
              <a:rPr lang="en" sz="1700" u="sng">
                <a:solidFill>
                  <a:schemeClr val="hlink"/>
                </a:solidFill>
                <a:latin typeface="Arial"/>
                <a:ea typeface="Arial"/>
                <a:cs typeface="Arial"/>
                <a:sym typeface="Arial"/>
                <a:hlinkClick r:id="rId3"/>
              </a:rPr>
              <a:t>1</a:t>
            </a:r>
            <a:r>
              <a:rPr lang="en" sz="1700" u="sng">
                <a:solidFill>
                  <a:schemeClr val="hlink"/>
                </a:solidFill>
                <a:hlinkClick r:id="rId4"/>
              </a:rPr>
              <a:t>5</a:t>
            </a:r>
            <a:r>
              <a:rPr lang="en" sz="1700" u="sng">
                <a:solidFill>
                  <a:schemeClr val="hlink"/>
                </a:solidFill>
                <a:latin typeface="Arial"/>
                <a:ea typeface="Arial"/>
                <a:cs typeface="Arial"/>
                <a:sym typeface="Arial"/>
                <a:hlinkClick r:id="rId5"/>
              </a:rPr>
              <a:t>JohnD@stbernadette.herts.sch.uk</a:t>
            </a:r>
            <a:endParaRPr sz="17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7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b="1" lang="en" sz="1700">
                <a:solidFill>
                  <a:srgbClr val="4898BB"/>
                </a:solidFill>
                <a:latin typeface="Arial"/>
                <a:ea typeface="Arial"/>
                <a:cs typeface="Arial"/>
                <a:sym typeface="Arial"/>
              </a:rPr>
              <a:t>Q: How can I communicate with my child’s teacher?</a:t>
            </a:r>
            <a:endParaRPr b="1" sz="1700">
              <a:solidFill>
                <a:srgbClr val="4898BB"/>
              </a:solidFill>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700">
                <a:latin typeface="Arial"/>
                <a:ea typeface="Arial"/>
                <a:cs typeface="Arial"/>
                <a:sym typeface="Arial"/>
              </a:rPr>
              <a:t>A: Please send an e-mail to </a:t>
            </a:r>
            <a:r>
              <a:rPr lang="en" sz="1700" u="sng">
                <a:solidFill>
                  <a:schemeClr val="hlink"/>
                </a:solidFill>
                <a:latin typeface="Arial"/>
                <a:ea typeface="Arial"/>
                <a:cs typeface="Arial"/>
                <a:sym typeface="Arial"/>
                <a:hlinkClick r:id="rId6"/>
              </a:rPr>
              <a:t>parents@stbernadette.herts.sch.uk</a:t>
            </a:r>
            <a:r>
              <a:rPr lang="en" sz="1700">
                <a:latin typeface="Arial"/>
                <a:ea typeface="Arial"/>
                <a:cs typeface="Arial"/>
                <a:sym typeface="Arial"/>
              </a:rPr>
              <a:t> and it will be passed to Mrs Bennett who will make contact with you as soon as possible.</a:t>
            </a:r>
            <a:endParaRPr sz="17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700"/>
          </a:p>
          <a:p>
            <a:pPr indent="0" lvl="0" marL="0" rtl="0" algn="l">
              <a:spcBef>
                <a:spcPts val="0"/>
              </a:spcBef>
              <a:spcAft>
                <a:spcPts val="0"/>
              </a:spcAft>
              <a:buClr>
                <a:schemeClr val="dk2"/>
              </a:buClr>
              <a:buSzPts val="1100"/>
              <a:buFont typeface="Arial"/>
              <a:buNone/>
            </a:pPr>
            <a:r>
              <a:rPr b="1" lang="en" sz="1700">
                <a:solidFill>
                  <a:srgbClr val="4898BB"/>
                </a:solidFill>
              </a:rPr>
              <a:t>Q: What is my child’s login for Spelling Shed and My Maths?</a:t>
            </a:r>
            <a:endParaRPr b="1" sz="1700">
              <a:solidFill>
                <a:srgbClr val="4898BB"/>
              </a:solidFill>
            </a:endParaRPr>
          </a:p>
          <a:p>
            <a:pPr indent="0" lvl="0" marL="0" rtl="0" algn="l">
              <a:spcBef>
                <a:spcPts val="0"/>
              </a:spcBef>
              <a:spcAft>
                <a:spcPts val="0"/>
              </a:spcAft>
              <a:buClr>
                <a:schemeClr val="dk2"/>
              </a:buClr>
              <a:buSzPts val="1100"/>
              <a:buFont typeface="Arial"/>
              <a:buNone/>
            </a:pPr>
            <a:r>
              <a:rPr lang="en" sz="1700"/>
              <a:t>A: The children all have a copy of all logins they need saved in their Google Drive.</a:t>
            </a:r>
            <a:endParaRPr sz="1700"/>
          </a:p>
        </p:txBody>
      </p:sp>
      <p:sp>
        <p:nvSpPr>
          <p:cNvPr id="1167" name="Google Shape;1167;p38"/>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3000"/>
              <a:buNone/>
            </a:pPr>
            <a:r>
              <a:rPr lang="en"/>
              <a:t>Frequently Asked Questions</a:t>
            </a:r>
            <a:endParaRPr/>
          </a:p>
        </p:txBody>
      </p:sp>
      <p:grpSp>
        <p:nvGrpSpPr>
          <p:cNvPr id="1168" name="Google Shape;1168;p38"/>
          <p:cNvGrpSpPr/>
          <p:nvPr/>
        </p:nvGrpSpPr>
        <p:grpSpPr>
          <a:xfrm>
            <a:off x="5204142" y="944575"/>
            <a:ext cx="3220056" cy="176025"/>
            <a:chOff x="4345425" y="2175475"/>
            <a:chExt cx="800750" cy="176025"/>
          </a:xfrm>
        </p:grpSpPr>
        <p:sp>
          <p:nvSpPr>
            <p:cNvPr id="1169" name="Google Shape;1169;p3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3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1" name="Google Shape;1171;p38"/>
          <p:cNvGrpSpPr/>
          <p:nvPr/>
        </p:nvGrpSpPr>
        <p:grpSpPr>
          <a:xfrm>
            <a:off x="1202396" y="605799"/>
            <a:ext cx="580423" cy="681083"/>
            <a:chOff x="645175" y="3632150"/>
            <a:chExt cx="394550" cy="462975"/>
          </a:xfrm>
        </p:grpSpPr>
        <p:sp>
          <p:nvSpPr>
            <p:cNvPr id="1172" name="Google Shape;1172;p38"/>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8"/>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4" name="Google Shape;1174;p38"/>
          <p:cNvGrpSpPr/>
          <p:nvPr/>
        </p:nvGrpSpPr>
        <p:grpSpPr>
          <a:xfrm flipH="1" rot="1017362">
            <a:off x="8063664" y="4026296"/>
            <a:ext cx="771546" cy="905351"/>
            <a:chOff x="645175" y="3632150"/>
            <a:chExt cx="394550" cy="462975"/>
          </a:xfrm>
        </p:grpSpPr>
        <p:sp>
          <p:nvSpPr>
            <p:cNvPr id="1175" name="Google Shape;1175;p38"/>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8"/>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7" name="Google Shape;1177;p38"/>
          <p:cNvGrpSpPr/>
          <p:nvPr/>
        </p:nvGrpSpPr>
        <p:grpSpPr>
          <a:xfrm rot="10800000">
            <a:off x="3855903" y="605787"/>
            <a:ext cx="806657" cy="421744"/>
            <a:chOff x="1822875" y="1377000"/>
            <a:chExt cx="548075" cy="286550"/>
          </a:xfrm>
        </p:grpSpPr>
        <p:sp>
          <p:nvSpPr>
            <p:cNvPr id="1178" name="Google Shape;1178;p38"/>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8"/>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38"/>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38"/>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8"/>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8"/>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38"/>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38"/>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38"/>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0" name="Shape 1190"/>
        <p:cNvGrpSpPr/>
        <p:nvPr/>
      </p:nvGrpSpPr>
      <p:grpSpPr>
        <a:xfrm>
          <a:off x="0" y="0"/>
          <a:ext cx="0" cy="0"/>
          <a:chOff x="0" y="0"/>
          <a:chExt cx="0" cy="0"/>
        </a:xfrm>
      </p:grpSpPr>
      <p:grpSp>
        <p:nvGrpSpPr>
          <p:cNvPr id="1191" name="Google Shape;1191;p39"/>
          <p:cNvGrpSpPr/>
          <p:nvPr/>
        </p:nvGrpSpPr>
        <p:grpSpPr>
          <a:xfrm>
            <a:off x="3476925" y="1940288"/>
            <a:ext cx="2190131" cy="176025"/>
            <a:chOff x="4345425" y="2175475"/>
            <a:chExt cx="800750" cy="176025"/>
          </a:xfrm>
        </p:grpSpPr>
        <p:sp>
          <p:nvSpPr>
            <p:cNvPr id="1192" name="Google Shape;1192;p3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3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4" name="Google Shape;1194;p39"/>
          <p:cNvGrpSpPr/>
          <p:nvPr/>
        </p:nvGrpSpPr>
        <p:grpSpPr>
          <a:xfrm>
            <a:off x="3733250" y="2407525"/>
            <a:ext cx="1677491" cy="176025"/>
            <a:chOff x="4345425" y="2175475"/>
            <a:chExt cx="800750" cy="176025"/>
          </a:xfrm>
        </p:grpSpPr>
        <p:sp>
          <p:nvSpPr>
            <p:cNvPr id="1195" name="Google Shape;1195;p3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3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7" name="Google Shape;1197;p39"/>
          <p:cNvGrpSpPr/>
          <p:nvPr/>
        </p:nvGrpSpPr>
        <p:grpSpPr>
          <a:xfrm rot="140656">
            <a:off x="3657768" y="2861848"/>
            <a:ext cx="1828441" cy="176031"/>
            <a:chOff x="4345425" y="2175475"/>
            <a:chExt cx="800750" cy="176025"/>
          </a:xfrm>
        </p:grpSpPr>
        <p:sp>
          <p:nvSpPr>
            <p:cNvPr id="1198" name="Google Shape;1198;p3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3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0" name="Google Shape;1200;p39"/>
          <p:cNvGrpSpPr/>
          <p:nvPr/>
        </p:nvGrpSpPr>
        <p:grpSpPr>
          <a:xfrm rot="140725">
            <a:off x="3947857" y="3353395"/>
            <a:ext cx="1234670" cy="176031"/>
            <a:chOff x="4345425" y="2175475"/>
            <a:chExt cx="800750" cy="176025"/>
          </a:xfrm>
        </p:grpSpPr>
        <p:sp>
          <p:nvSpPr>
            <p:cNvPr id="1201" name="Google Shape;1201;p3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3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3" name="Google Shape;1203;p39"/>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t>THANK YOU FOR YOUR CONTINUED SUPPORT</a:t>
            </a:r>
            <a:endParaRPr/>
          </a:p>
        </p:txBody>
      </p:sp>
      <p:sp>
        <p:nvSpPr>
          <p:cNvPr id="1204" name="Google Shape;1204;p39"/>
          <p:cNvSpPr/>
          <p:nvPr/>
        </p:nvSpPr>
        <p:spPr>
          <a:xfrm>
            <a:off x="7335175" y="3492600"/>
            <a:ext cx="1030054" cy="1376819"/>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39"/>
          <p:cNvSpPr/>
          <p:nvPr/>
        </p:nvSpPr>
        <p:spPr>
          <a:xfrm rot="9797852">
            <a:off x="544930" y="949988"/>
            <a:ext cx="1030058" cy="1376825"/>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pSp>
        <p:nvGrpSpPr>
          <p:cNvPr id="815" name="Google Shape;815;p28"/>
          <p:cNvGrpSpPr/>
          <p:nvPr/>
        </p:nvGrpSpPr>
        <p:grpSpPr>
          <a:xfrm>
            <a:off x="699618" y="910975"/>
            <a:ext cx="4356480" cy="176025"/>
            <a:chOff x="4345425" y="2175475"/>
            <a:chExt cx="800750" cy="176025"/>
          </a:xfrm>
        </p:grpSpPr>
        <p:sp>
          <p:nvSpPr>
            <p:cNvPr id="816" name="Google Shape;816;p2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8" name="Google Shape;818;p2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t>Year 6 Staff</a:t>
            </a:r>
            <a:endParaRPr/>
          </a:p>
        </p:txBody>
      </p:sp>
      <p:sp>
        <p:nvSpPr>
          <p:cNvPr id="819" name="Google Shape;819;p28"/>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SzPts val="1200"/>
              <a:buNone/>
            </a:pPr>
            <a:r>
              <a:rPr lang="en" sz="4300">
                <a:latin typeface="Arial"/>
                <a:ea typeface="Arial"/>
                <a:cs typeface="Arial"/>
                <a:sym typeface="Arial"/>
              </a:rPr>
              <a:t>Teacher: 	Mrs Bennett</a:t>
            </a:r>
            <a:endParaRPr sz="4300">
              <a:latin typeface="Arial"/>
              <a:ea typeface="Arial"/>
              <a:cs typeface="Arial"/>
              <a:sym typeface="Arial"/>
            </a:endParaRPr>
          </a:p>
          <a:p>
            <a:pPr indent="0" lvl="0" marL="0" rtl="0" algn="l">
              <a:lnSpc>
                <a:spcPct val="85000"/>
              </a:lnSpc>
              <a:spcBef>
                <a:spcPts val="500"/>
              </a:spcBef>
              <a:spcAft>
                <a:spcPts val="0"/>
              </a:spcAft>
              <a:buSzPts val="1200"/>
              <a:buNone/>
            </a:pPr>
            <a:r>
              <a:rPr lang="en" sz="4300">
                <a:latin typeface="Arial"/>
                <a:ea typeface="Arial"/>
                <a:cs typeface="Arial"/>
                <a:sym typeface="Arial"/>
              </a:rPr>
              <a:t>						</a:t>
            </a:r>
            <a:endParaRPr sz="4300">
              <a:latin typeface="Arial"/>
              <a:ea typeface="Arial"/>
              <a:cs typeface="Arial"/>
              <a:sym typeface="Arial"/>
            </a:endParaRPr>
          </a:p>
          <a:p>
            <a:pPr indent="0" lvl="0" marL="0" rtl="0" algn="l">
              <a:lnSpc>
                <a:spcPct val="85000"/>
              </a:lnSpc>
              <a:spcBef>
                <a:spcPts val="500"/>
              </a:spcBef>
              <a:spcAft>
                <a:spcPts val="0"/>
              </a:spcAft>
              <a:buSzPts val="1200"/>
              <a:buNone/>
            </a:pPr>
            <a:r>
              <a:t/>
            </a:r>
            <a:endParaRPr sz="4300">
              <a:latin typeface="Arial"/>
              <a:ea typeface="Arial"/>
              <a:cs typeface="Arial"/>
              <a:sym typeface="Arial"/>
            </a:endParaRPr>
          </a:p>
          <a:p>
            <a:pPr indent="0" lvl="0" marL="0" rtl="0" algn="l">
              <a:lnSpc>
                <a:spcPct val="85000"/>
              </a:lnSpc>
              <a:spcBef>
                <a:spcPts val="500"/>
              </a:spcBef>
              <a:spcAft>
                <a:spcPts val="0"/>
              </a:spcAft>
              <a:buSzPts val="1200"/>
              <a:buNone/>
            </a:pPr>
            <a:r>
              <a:rPr lang="en" sz="4300">
                <a:latin typeface="Arial"/>
                <a:ea typeface="Arial"/>
                <a:cs typeface="Arial"/>
                <a:sym typeface="Arial"/>
              </a:rPr>
              <a:t>HLTA: 			Miss Bell</a:t>
            </a:r>
            <a:endParaRPr sz="4300">
              <a:latin typeface="Arial"/>
              <a:ea typeface="Arial"/>
              <a:cs typeface="Arial"/>
              <a:sym typeface="Arial"/>
            </a:endParaRPr>
          </a:p>
          <a:p>
            <a:pPr indent="0" lvl="0" marL="0" rtl="0" algn="l">
              <a:lnSpc>
                <a:spcPct val="85000"/>
              </a:lnSpc>
              <a:spcBef>
                <a:spcPts val="500"/>
              </a:spcBef>
              <a:spcAft>
                <a:spcPts val="500"/>
              </a:spcAft>
              <a:buSzPts val="1200"/>
              <a:buNone/>
            </a:pPr>
            <a:r>
              <a:t/>
            </a:r>
            <a:endParaRPr sz="4300">
              <a:latin typeface="Arial"/>
              <a:ea typeface="Arial"/>
              <a:cs typeface="Arial"/>
              <a:sym typeface="Arial"/>
            </a:endParaRPr>
          </a:p>
        </p:txBody>
      </p:sp>
      <p:grpSp>
        <p:nvGrpSpPr>
          <p:cNvPr id="820" name="Google Shape;820;p28"/>
          <p:cNvGrpSpPr/>
          <p:nvPr/>
        </p:nvGrpSpPr>
        <p:grpSpPr>
          <a:xfrm rot="1461682">
            <a:off x="7211497" y="174521"/>
            <a:ext cx="2743443" cy="1090954"/>
            <a:chOff x="4038775" y="3369325"/>
            <a:chExt cx="1789725" cy="711700"/>
          </a:xfrm>
        </p:grpSpPr>
        <p:sp>
          <p:nvSpPr>
            <p:cNvPr id="821" name="Google Shape;821;p28"/>
            <p:cNvSpPr/>
            <p:nvPr/>
          </p:nvSpPr>
          <p:spPr>
            <a:xfrm>
              <a:off x="4059950" y="3603700"/>
              <a:ext cx="523950" cy="276175"/>
            </a:xfrm>
            <a:custGeom>
              <a:rect b="b" l="l" r="r" t="t"/>
              <a:pathLst>
                <a:path extrusionOk="0" h="11047" w="20958">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8"/>
            <p:cNvSpPr/>
            <p:nvPr/>
          </p:nvSpPr>
          <p:spPr>
            <a:xfrm>
              <a:off x="4043050" y="3372050"/>
              <a:ext cx="501200" cy="322275"/>
            </a:xfrm>
            <a:custGeom>
              <a:rect b="b" l="l" r="r" t="t"/>
              <a:pathLst>
                <a:path extrusionOk="0" h="12891" w="20048">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8"/>
            <p:cNvSpPr/>
            <p:nvPr/>
          </p:nvSpPr>
          <p:spPr>
            <a:xfrm>
              <a:off x="4101875" y="3397400"/>
              <a:ext cx="372750" cy="117625"/>
            </a:xfrm>
            <a:custGeom>
              <a:rect b="b" l="l" r="r" t="t"/>
              <a:pathLst>
                <a:path extrusionOk="0" h="4705" w="1491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8"/>
            <p:cNvSpPr/>
            <p:nvPr/>
          </p:nvSpPr>
          <p:spPr>
            <a:xfrm>
              <a:off x="4038775" y="3369325"/>
              <a:ext cx="550325" cy="519150"/>
            </a:xfrm>
            <a:custGeom>
              <a:rect b="b" l="l" r="r" t="t"/>
              <a:pathLst>
                <a:path extrusionOk="0" h="20766" w="22013">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8"/>
            <p:cNvSpPr/>
            <p:nvPr/>
          </p:nvSpPr>
          <p:spPr>
            <a:xfrm>
              <a:off x="4780825" y="3534300"/>
              <a:ext cx="393725" cy="234375"/>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8"/>
            <p:cNvSpPr/>
            <p:nvPr/>
          </p:nvSpPr>
          <p:spPr>
            <a:xfrm>
              <a:off x="4772275" y="3553675"/>
              <a:ext cx="363275" cy="417375"/>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8"/>
            <p:cNvSpPr/>
            <p:nvPr/>
          </p:nvSpPr>
          <p:spPr>
            <a:xfrm>
              <a:off x="4702650" y="3626025"/>
              <a:ext cx="70775" cy="58375"/>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8"/>
            <p:cNvSpPr/>
            <p:nvPr/>
          </p:nvSpPr>
          <p:spPr>
            <a:xfrm>
              <a:off x="4710750" y="3642250"/>
              <a:ext cx="82050" cy="82500"/>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8"/>
            <p:cNvSpPr/>
            <p:nvPr/>
          </p:nvSpPr>
          <p:spPr>
            <a:xfrm>
              <a:off x="4889225" y="3618300"/>
              <a:ext cx="140200" cy="44575"/>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8"/>
            <p:cNvSpPr/>
            <p:nvPr/>
          </p:nvSpPr>
          <p:spPr>
            <a:xfrm>
              <a:off x="5118850" y="3528450"/>
              <a:ext cx="709650" cy="39505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8"/>
            <p:cNvSpPr/>
            <p:nvPr/>
          </p:nvSpPr>
          <p:spPr>
            <a:xfrm>
              <a:off x="5213500" y="3590975"/>
              <a:ext cx="396875" cy="147475"/>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8"/>
            <p:cNvSpPr/>
            <p:nvPr/>
          </p:nvSpPr>
          <p:spPr>
            <a:xfrm>
              <a:off x="5070850" y="3766400"/>
              <a:ext cx="724975" cy="31117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8"/>
            <p:cNvSpPr/>
            <p:nvPr/>
          </p:nvSpPr>
          <p:spPr>
            <a:xfrm>
              <a:off x="4697000" y="3525875"/>
              <a:ext cx="1131500" cy="555150"/>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8"/>
            <p:cNvSpPr/>
            <p:nvPr/>
          </p:nvSpPr>
          <p:spPr>
            <a:xfrm>
              <a:off x="5068825" y="3761150"/>
              <a:ext cx="57725" cy="214775"/>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8"/>
            <p:cNvSpPr/>
            <p:nvPr/>
          </p:nvSpPr>
          <p:spPr>
            <a:xfrm>
              <a:off x="4825225" y="3697850"/>
              <a:ext cx="21000" cy="56475"/>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8"/>
            <p:cNvSpPr/>
            <p:nvPr/>
          </p:nvSpPr>
          <p:spPr>
            <a:xfrm>
              <a:off x="5115925" y="3539325"/>
              <a:ext cx="61550" cy="23212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8"/>
            <p:cNvSpPr/>
            <p:nvPr/>
          </p:nvSpPr>
          <p:spPr>
            <a:xfrm>
              <a:off x="5039525" y="3548650"/>
              <a:ext cx="101450" cy="40535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8"/>
            <p:cNvSpPr/>
            <p:nvPr/>
          </p:nvSpPr>
          <p:spPr>
            <a:xfrm>
              <a:off x="4836050" y="3636975"/>
              <a:ext cx="24350" cy="70875"/>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8"/>
            <p:cNvSpPr/>
            <p:nvPr/>
          </p:nvSpPr>
          <p:spPr>
            <a:xfrm>
              <a:off x="4769575" y="3641500"/>
              <a:ext cx="28650" cy="88500"/>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29"/>
          <p:cNvSpPr txBox="1"/>
          <p:nvPr>
            <p:ph type="title"/>
          </p:nvPr>
        </p:nvSpPr>
        <p:spPr>
          <a:xfrm>
            <a:off x="-93975" y="540000"/>
            <a:ext cx="4182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t>What’s new about Year 6?</a:t>
            </a:r>
            <a:endParaRPr/>
          </a:p>
        </p:txBody>
      </p:sp>
      <p:sp>
        <p:nvSpPr>
          <p:cNvPr id="845" name="Google Shape;845;p29"/>
          <p:cNvSpPr txBox="1"/>
          <p:nvPr>
            <p:ph idx="5" type="subTitle"/>
          </p:nvPr>
        </p:nvSpPr>
        <p:spPr>
          <a:xfrm>
            <a:off x="238075" y="1700725"/>
            <a:ext cx="3759000" cy="1559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
                <a:latin typeface="Arial"/>
                <a:ea typeface="Arial"/>
                <a:cs typeface="Arial"/>
                <a:sym typeface="Arial"/>
              </a:rPr>
              <a:t>Year 6 are matched with a Reception buddy to support them in their first year at St Bernadette.  </a:t>
            </a:r>
            <a:r>
              <a:rPr lang="en"/>
              <a:t>Being a great buddy to a new child is a big responsibility but one that Year 6 love!  It’s great to see their relationships grow throughout the year!</a:t>
            </a:r>
            <a:endParaRPr>
              <a:latin typeface="Arial"/>
              <a:ea typeface="Arial"/>
              <a:cs typeface="Arial"/>
              <a:sym typeface="Arial"/>
            </a:endParaRPr>
          </a:p>
        </p:txBody>
      </p:sp>
      <p:grpSp>
        <p:nvGrpSpPr>
          <p:cNvPr id="846" name="Google Shape;846;p29"/>
          <p:cNvGrpSpPr/>
          <p:nvPr/>
        </p:nvGrpSpPr>
        <p:grpSpPr>
          <a:xfrm>
            <a:off x="719990" y="925800"/>
            <a:ext cx="2960453" cy="176025"/>
            <a:chOff x="4345425" y="2175475"/>
            <a:chExt cx="800750" cy="176025"/>
          </a:xfrm>
        </p:grpSpPr>
        <p:sp>
          <p:nvSpPr>
            <p:cNvPr id="847" name="Google Shape;847;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9" name="Google Shape;849;p29"/>
          <p:cNvSpPr txBox="1"/>
          <p:nvPr>
            <p:ph idx="6" type="subTitle"/>
          </p:nvPr>
        </p:nvSpPr>
        <p:spPr>
          <a:xfrm>
            <a:off x="5246400" y="1191675"/>
            <a:ext cx="3574500" cy="787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latin typeface="Arial"/>
                <a:ea typeface="Arial"/>
                <a:cs typeface="Arial"/>
                <a:sym typeface="Arial"/>
              </a:rPr>
              <a:t>Year 6 roles </a:t>
            </a:r>
            <a:r>
              <a:rPr lang="en"/>
              <a:t>will be</a:t>
            </a:r>
            <a:r>
              <a:rPr lang="en">
                <a:latin typeface="Arial"/>
                <a:ea typeface="Arial"/>
                <a:cs typeface="Arial"/>
                <a:sym typeface="Arial"/>
              </a:rPr>
              <a:t> voted for by the rest of the school and all the class </a:t>
            </a:r>
            <a:r>
              <a:rPr lang="en"/>
              <a:t>will </a:t>
            </a:r>
            <a:r>
              <a:rPr lang="en">
                <a:latin typeface="Arial"/>
                <a:ea typeface="Arial"/>
                <a:cs typeface="Arial"/>
                <a:sym typeface="Arial"/>
              </a:rPr>
              <a:t>be given an important role to undertake this year.  These include Faith Leaders, Chair, House Captains and Health Ambassadors. </a:t>
            </a:r>
            <a:endParaRPr>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t/>
            </a:r>
            <a:endParaRPr/>
          </a:p>
        </p:txBody>
      </p:sp>
      <p:sp>
        <p:nvSpPr>
          <p:cNvPr id="850" name="Google Shape;850;p29"/>
          <p:cNvSpPr txBox="1"/>
          <p:nvPr>
            <p:ph idx="7" type="subTitle"/>
          </p:nvPr>
        </p:nvSpPr>
        <p:spPr>
          <a:xfrm>
            <a:off x="275650" y="3755200"/>
            <a:ext cx="37215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latin typeface="Arial"/>
                <a:ea typeface="Arial"/>
                <a:cs typeface="Arial"/>
                <a:sym typeface="Arial"/>
              </a:rPr>
              <a:t>As the oldest pupils in the school, Year 6 are now the role models for all of children in the school.</a:t>
            </a:r>
            <a:endParaRPr>
              <a:latin typeface="Arial"/>
              <a:ea typeface="Arial"/>
              <a:cs typeface="Arial"/>
              <a:sym typeface="Arial"/>
            </a:endParaRPr>
          </a:p>
          <a:p>
            <a:pPr indent="0" lvl="0" marL="0" rtl="0" algn="ctr">
              <a:lnSpc>
                <a:spcPct val="100000"/>
              </a:lnSpc>
              <a:spcBef>
                <a:spcPts val="0"/>
              </a:spcBef>
              <a:spcAft>
                <a:spcPts val="0"/>
              </a:spcAft>
              <a:buSzPts val="1600"/>
              <a:buNone/>
            </a:pPr>
            <a:r>
              <a:t/>
            </a:r>
            <a:endParaRPr/>
          </a:p>
        </p:txBody>
      </p:sp>
      <p:grpSp>
        <p:nvGrpSpPr>
          <p:cNvPr id="851" name="Google Shape;851;p29"/>
          <p:cNvGrpSpPr/>
          <p:nvPr/>
        </p:nvGrpSpPr>
        <p:grpSpPr>
          <a:xfrm rot="367883">
            <a:off x="6168835" y="2729396"/>
            <a:ext cx="1569882" cy="507904"/>
            <a:chOff x="4345425" y="2175475"/>
            <a:chExt cx="800750" cy="176025"/>
          </a:xfrm>
        </p:grpSpPr>
        <p:sp>
          <p:nvSpPr>
            <p:cNvPr id="852" name="Google Shape;852;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4" name="Google Shape;854;p29"/>
          <p:cNvGrpSpPr/>
          <p:nvPr/>
        </p:nvGrpSpPr>
        <p:grpSpPr>
          <a:xfrm rot="474658">
            <a:off x="1381269" y="1157114"/>
            <a:ext cx="1557467" cy="585348"/>
            <a:chOff x="4345425" y="2175475"/>
            <a:chExt cx="800750" cy="176025"/>
          </a:xfrm>
        </p:grpSpPr>
        <p:sp>
          <p:nvSpPr>
            <p:cNvPr id="855" name="Google Shape;855;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7" name="Google Shape;857;p29"/>
          <p:cNvGrpSpPr/>
          <p:nvPr/>
        </p:nvGrpSpPr>
        <p:grpSpPr>
          <a:xfrm rot="367883">
            <a:off x="1375060" y="3250166"/>
            <a:ext cx="1569882" cy="507904"/>
            <a:chOff x="4345425" y="2175475"/>
            <a:chExt cx="800750" cy="176025"/>
          </a:xfrm>
        </p:grpSpPr>
        <p:sp>
          <p:nvSpPr>
            <p:cNvPr id="858" name="Google Shape;858;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0" name="Google Shape;860;p29"/>
          <p:cNvGrpSpPr/>
          <p:nvPr/>
        </p:nvGrpSpPr>
        <p:grpSpPr>
          <a:xfrm rot="474658">
            <a:off x="6254906" y="587001"/>
            <a:ext cx="1557467" cy="585348"/>
            <a:chOff x="4345425" y="2175475"/>
            <a:chExt cx="800750" cy="176025"/>
          </a:xfrm>
        </p:grpSpPr>
        <p:sp>
          <p:nvSpPr>
            <p:cNvPr id="861" name="Google Shape;861;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3" name="Google Shape;863;p29"/>
          <p:cNvSpPr txBox="1"/>
          <p:nvPr>
            <p:ph idx="8" type="subTitle"/>
          </p:nvPr>
        </p:nvSpPr>
        <p:spPr>
          <a:xfrm>
            <a:off x="5207388" y="3167775"/>
            <a:ext cx="3652500" cy="895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latin typeface="Arial"/>
                <a:ea typeface="Arial"/>
                <a:cs typeface="Arial"/>
                <a:sym typeface="Arial"/>
              </a:rPr>
              <a:t>KS2 assessment tests take place in May.  These are nothing for the children to be worried about, our job is to prepare them fully so they feel confident to show their best.  More detailed information regarding SATs will be shared in the Spring Term.</a:t>
            </a:r>
            <a:endParaRPr>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t/>
            </a:r>
            <a:endParaRPr/>
          </a:p>
        </p:txBody>
      </p:sp>
      <p:sp>
        <p:nvSpPr>
          <p:cNvPr id="864" name="Google Shape;864;p29"/>
          <p:cNvSpPr txBox="1"/>
          <p:nvPr>
            <p:ph idx="1" type="subTitle"/>
          </p:nvPr>
        </p:nvSpPr>
        <p:spPr>
          <a:xfrm>
            <a:off x="906900" y="3292127"/>
            <a:ext cx="2506200" cy="34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Role Models</a:t>
            </a:r>
            <a:endParaRPr/>
          </a:p>
        </p:txBody>
      </p:sp>
      <p:sp>
        <p:nvSpPr>
          <p:cNvPr id="865" name="Google Shape;865;p29"/>
          <p:cNvSpPr txBox="1"/>
          <p:nvPr>
            <p:ph idx="2" type="subTitle"/>
          </p:nvPr>
        </p:nvSpPr>
        <p:spPr>
          <a:xfrm>
            <a:off x="5700663" y="2731502"/>
            <a:ext cx="2506200" cy="34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SATs</a:t>
            </a:r>
            <a:endParaRPr/>
          </a:p>
        </p:txBody>
      </p:sp>
      <p:sp>
        <p:nvSpPr>
          <p:cNvPr id="866" name="Google Shape;866;p29"/>
          <p:cNvSpPr txBox="1"/>
          <p:nvPr>
            <p:ph idx="3" type="subTitle"/>
          </p:nvPr>
        </p:nvSpPr>
        <p:spPr>
          <a:xfrm>
            <a:off x="864475" y="1177771"/>
            <a:ext cx="2506200" cy="40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Buddies</a:t>
            </a:r>
            <a:endParaRPr/>
          </a:p>
        </p:txBody>
      </p:sp>
      <p:sp>
        <p:nvSpPr>
          <p:cNvPr id="867" name="Google Shape;867;p29"/>
          <p:cNvSpPr txBox="1"/>
          <p:nvPr>
            <p:ph idx="4" type="subTitle"/>
          </p:nvPr>
        </p:nvSpPr>
        <p:spPr>
          <a:xfrm>
            <a:off x="5700663" y="579096"/>
            <a:ext cx="2506200" cy="40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Roles and Responsibilities</a:t>
            </a:r>
            <a:endParaRPr/>
          </a:p>
        </p:txBody>
      </p:sp>
      <p:grpSp>
        <p:nvGrpSpPr>
          <p:cNvPr id="868" name="Google Shape;868;p29"/>
          <p:cNvGrpSpPr/>
          <p:nvPr/>
        </p:nvGrpSpPr>
        <p:grpSpPr>
          <a:xfrm>
            <a:off x="157690" y="4651625"/>
            <a:ext cx="1745583" cy="230173"/>
            <a:chOff x="1394800" y="3522000"/>
            <a:chExt cx="1048650" cy="138275"/>
          </a:xfrm>
        </p:grpSpPr>
        <p:sp>
          <p:nvSpPr>
            <p:cNvPr id="869" name="Google Shape;869;p29"/>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9"/>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9"/>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9"/>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9"/>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9"/>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9"/>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9"/>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9"/>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grpSp>
        <p:nvGrpSpPr>
          <p:cNvPr id="882" name="Google Shape;882;p30"/>
          <p:cNvGrpSpPr/>
          <p:nvPr/>
        </p:nvGrpSpPr>
        <p:grpSpPr>
          <a:xfrm rot="-546322">
            <a:off x="897607" y="1747842"/>
            <a:ext cx="2817315" cy="2469552"/>
            <a:chOff x="2505075" y="4180600"/>
            <a:chExt cx="1092750" cy="957900"/>
          </a:xfrm>
        </p:grpSpPr>
        <p:sp>
          <p:nvSpPr>
            <p:cNvPr id="883" name="Google Shape;883;p30"/>
            <p:cNvSpPr/>
            <p:nvPr/>
          </p:nvSpPr>
          <p:spPr>
            <a:xfrm>
              <a:off x="2612200" y="4898650"/>
              <a:ext cx="984100" cy="235275"/>
            </a:xfrm>
            <a:custGeom>
              <a:rect b="b" l="l" r="r" t="t"/>
              <a:pathLst>
                <a:path extrusionOk="0" h="9411" w="39364">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0"/>
            <p:cNvSpPr/>
            <p:nvPr/>
          </p:nvSpPr>
          <p:spPr>
            <a:xfrm>
              <a:off x="2607825" y="4893625"/>
              <a:ext cx="990000" cy="244875"/>
            </a:xfrm>
            <a:custGeom>
              <a:rect b="b" l="l" r="r" t="t"/>
              <a:pathLst>
                <a:path extrusionOk="0" h="9795" w="3960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0"/>
            <p:cNvSpPr/>
            <p:nvPr/>
          </p:nvSpPr>
          <p:spPr>
            <a:xfrm>
              <a:off x="2508825" y="4184975"/>
              <a:ext cx="1038875" cy="879225"/>
            </a:xfrm>
            <a:custGeom>
              <a:rect b="b" l="l" r="r" t="t"/>
              <a:pathLst>
                <a:path extrusionOk="0" h="35169" w="41555">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30"/>
            <p:cNvSpPr/>
            <p:nvPr/>
          </p:nvSpPr>
          <p:spPr>
            <a:xfrm>
              <a:off x="2505075" y="4180600"/>
              <a:ext cx="1047650" cy="887125"/>
            </a:xfrm>
            <a:custGeom>
              <a:rect b="b" l="l" r="r" t="t"/>
              <a:pathLst>
                <a:path extrusionOk="0" h="35485" w="41906">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0"/>
            <p:cNvSpPr/>
            <p:nvPr/>
          </p:nvSpPr>
          <p:spPr>
            <a:xfrm>
              <a:off x="2849050" y="4283900"/>
              <a:ext cx="614675" cy="48350"/>
            </a:xfrm>
            <a:custGeom>
              <a:rect b="b" l="l" r="r" t="t"/>
              <a:pathLst>
                <a:path extrusionOk="0" h="1934" w="24587">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8" name="Google Shape;888;p30"/>
          <p:cNvSpPr txBox="1"/>
          <p:nvPr/>
        </p:nvSpPr>
        <p:spPr>
          <a:xfrm rot="-546196">
            <a:off x="1848965" y="2572092"/>
            <a:ext cx="1621220" cy="70760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2900">
                <a:solidFill>
                  <a:schemeClr val="dk1"/>
                </a:solidFill>
              </a:rPr>
              <a:t>Year 6 </a:t>
            </a:r>
            <a:r>
              <a:rPr b="1" i="0" lang="en" sz="2900" u="none" cap="none" strike="noStrike">
                <a:solidFill>
                  <a:schemeClr val="dk1"/>
                </a:solidFill>
                <a:latin typeface="Arial"/>
                <a:ea typeface="Arial"/>
                <a:cs typeface="Arial"/>
                <a:sym typeface="Arial"/>
              </a:rPr>
              <a:t>Topics</a:t>
            </a:r>
            <a:endParaRPr b="1" i="0" sz="2900" u="none" cap="none" strike="noStrike">
              <a:solidFill>
                <a:schemeClr val="dk1"/>
              </a:solidFill>
              <a:latin typeface="Arial"/>
              <a:ea typeface="Arial"/>
              <a:cs typeface="Arial"/>
              <a:sym typeface="Arial"/>
            </a:endParaRPr>
          </a:p>
        </p:txBody>
      </p:sp>
      <p:grpSp>
        <p:nvGrpSpPr>
          <p:cNvPr id="889" name="Google Shape;889;p30"/>
          <p:cNvGrpSpPr/>
          <p:nvPr/>
        </p:nvGrpSpPr>
        <p:grpSpPr>
          <a:xfrm rot="-974667">
            <a:off x="1405175" y="2472660"/>
            <a:ext cx="503546" cy="1101252"/>
            <a:chOff x="5870175" y="1498275"/>
            <a:chExt cx="364450" cy="797050"/>
          </a:xfrm>
        </p:grpSpPr>
        <p:sp>
          <p:nvSpPr>
            <p:cNvPr id="890" name="Google Shape;890;p30"/>
            <p:cNvSpPr/>
            <p:nvPr/>
          </p:nvSpPr>
          <p:spPr>
            <a:xfrm>
              <a:off x="5870175" y="2109075"/>
              <a:ext cx="219475" cy="186250"/>
            </a:xfrm>
            <a:custGeom>
              <a:rect b="b" l="l" r="r" t="t"/>
              <a:pathLst>
                <a:path extrusionOk="0" h="7450" w="8779">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0"/>
            <p:cNvSpPr/>
            <p:nvPr/>
          </p:nvSpPr>
          <p:spPr>
            <a:xfrm>
              <a:off x="5906500" y="1498275"/>
              <a:ext cx="328125" cy="569175"/>
            </a:xfrm>
            <a:custGeom>
              <a:rect b="b" l="l" r="r" t="t"/>
              <a:pathLst>
                <a:path extrusionOk="0" h="22767" w="13125">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2" name="Google Shape;892;p30"/>
          <p:cNvSpPr/>
          <p:nvPr/>
        </p:nvSpPr>
        <p:spPr>
          <a:xfrm rot="-1036824">
            <a:off x="2994625" y="621727"/>
            <a:ext cx="932333" cy="512408"/>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3" name="Google Shape;893;p30"/>
          <p:cNvGrpSpPr/>
          <p:nvPr/>
        </p:nvGrpSpPr>
        <p:grpSpPr>
          <a:xfrm rot="-8593293">
            <a:off x="48529" y="-510566"/>
            <a:ext cx="2429476" cy="1577941"/>
            <a:chOff x="5118990" y="4122087"/>
            <a:chExt cx="1882464" cy="1222659"/>
          </a:xfrm>
        </p:grpSpPr>
        <p:sp>
          <p:nvSpPr>
            <p:cNvPr id="894" name="Google Shape;894;p30"/>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0"/>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0"/>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0"/>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0"/>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30"/>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0"/>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0"/>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30"/>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0"/>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0"/>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0"/>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0"/>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30"/>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30"/>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9" name="Google Shape;909;p30"/>
          <p:cNvGrpSpPr/>
          <p:nvPr/>
        </p:nvGrpSpPr>
        <p:grpSpPr>
          <a:xfrm>
            <a:off x="4571995" y="4282572"/>
            <a:ext cx="2433812" cy="320922"/>
            <a:chOff x="1394800" y="3522000"/>
            <a:chExt cx="1048650" cy="138275"/>
          </a:xfrm>
        </p:grpSpPr>
        <p:sp>
          <p:nvSpPr>
            <p:cNvPr id="910" name="Google Shape;910;p30"/>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30"/>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30"/>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30"/>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30"/>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30"/>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30"/>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30"/>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30"/>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9" name="Google Shape;919;p30"/>
          <p:cNvSpPr txBox="1"/>
          <p:nvPr>
            <p:ph idx="1" type="subTitle"/>
          </p:nvPr>
        </p:nvSpPr>
        <p:spPr>
          <a:xfrm>
            <a:off x="4071400" y="960550"/>
            <a:ext cx="4956000" cy="3738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sz="2200"/>
              <a:t>Autumn Term - 	Volcanoes</a:t>
            </a:r>
            <a:endParaRPr sz="2200"/>
          </a:p>
          <a:p>
            <a:pPr indent="0" lvl="0" marL="0" rtl="0" algn="l">
              <a:lnSpc>
                <a:spcPct val="100000"/>
              </a:lnSpc>
              <a:spcBef>
                <a:spcPts val="0"/>
              </a:spcBef>
              <a:spcAft>
                <a:spcPts val="0"/>
              </a:spcAft>
              <a:buSzPts val="2800"/>
              <a:buNone/>
            </a:pPr>
            <a:r>
              <a:rPr lang="en" sz="2200"/>
              <a:t>					World War II</a:t>
            </a:r>
            <a:endParaRPr sz="2200"/>
          </a:p>
          <a:p>
            <a:pPr indent="0" lvl="0" marL="0" rtl="0" algn="l">
              <a:lnSpc>
                <a:spcPct val="100000"/>
              </a:lnSpc>
              <a:spcBef>
                <a:spcPts val="0"/>
              </a:spcBef>
              <a:spcAft>
                <a:spcPts val="0"/>
              </a:spcAft>
              <a:buSzPts val="2800"/>
              <a:buNone/>
            </a:pPr>
            <a:r>
              <a:t/>
            </a:r>
            <a:endParaRPr sz="2200"/>
          </a:p>
          <a:p>
            <a:pPr indent="0" lvl="0" marL="0" rtl="0" algn="l">
              <a:lnSpc>
                <a:spcPct val="100000"/>
              </a:lnSpc>
              <a:spcBef>
                <a:spcPts val="0"/>
              </a:spcBef>
              <a:spcAft>
                <a:spcPts val="0"/>
              </a:spcAft>
              <a:buSzPts val="2800"/>
              <a:buNone/>
            </a:pPr>
            <a:r>
              <a:rPr lang="en" sz="2200"/>
              <a:t>Spring Term -		Mayan Civilisation</a:t>
            </a:r>
            <a:endParaRPr sz="2200"/>
          </a:p>
          <a:p>
            <a:pPr indent="0" lvl="0" marL="0" rtl="0" algn="l">
              <a:lnSpc>
                <a:spcPct val="100000"/>
              </a:lnSpc>
              <a:spcBef>
                <a:spcPts val="0"/>
              </a:spcBef>
              <a:spcAft>
                <a:spcPts val="0"/>
              </a:spcAft>
              <a:buSzPts val="2800"/>
              <a:buNone/>
            </a:pPr>
            <a:r>
              <a:rPr lang="en" sz="2200"/>
              <a:t>					South America</a:t>
            </a:r>
            <a:endParaRPr sz="2200"/>
          </a:p>
          <a:p>
            <a:pPr indent="0" lvl="0" marL="0" rtl="0" algn="l">
              <a:lnSpc>
                <a:spcPct val="100000"/>
              </a:lnSpc>
              <a:spcBef>
                <a:spcPts val="0"/>
              </a:spcBef>
              <a:spcAft>
                <a:spcPts val="0"/>
              </a:spcAft>
              <a:buSzPts val="2800"/>
              <a:buNone/>
            </a:pPr>
            <a:r>
              <a:t/>
            </a:r>
            <a:endParaRPr sz="2200"/>
          </a:p>
          <a:p>
            <a:pPr indent="0" lvl="0" marL="0" rtl="0" algn="l">
              <a:lnSpc>
                <a:spcPct val="100000"/>
              </a:lnSpc>
              <a:spcBef>
                <a:spcPts val="0"/>
              </a:spcBef>
              <a:spcAft>
                <a:spcPts val="0"/>
              </a:spcAft>
              <a:buSzPts val="2800"/>
              <a:buNone/>
            </a:pPr>
            <a:r>
              <a:rPr lang="en" sz="2200"/>
              <a:t>Summer Term - 	Natural Resources</a:t>
            </a:r>
            <a:endParaRPr sz="2200"/>
          </a:p>
          <a:p>
            <a:pPr indent="0" lvl="0" marL="0" rtl="0" algn="l">
              <a:lnSpc>
                <a:spcPct val="100000"/>
              </a:lnSpc>
              <a:spcBef>
                <a:spcPts val="0"/>
              </a:spcBef>
              <a:spcAft>
                <a:spcPts val="0"/>
              </a:spcAft>
              <a:buSzPts val="2800"/>
              <a:buNone/>
            </a:pPr>
            <a:r>
              <a:rPr lang="en" sz="2200"/>
              <a:t>					Benin Civilisation</a:t>
            </a:r>
            <a:endParaRPr sz="2200"/>
          </a:p>
          <a:p>
            <a:pPr indent="0" lvl="0" marL="0" rtl="0" algn="l">
              <a:lnSpc>
                <a:spcPct val="100000"/>
              </a:lnSpc>
              <a:spcBef>
                <a:spcPts val="0"/>
              </a:spcBef>
              <a:spcAft>
                <a:spcPts val="0"/>
              </a:spcAft>
              <a:buSzPts val="2800"/>
              <a:buNone/>
            </a:pPr>
            <a:r>
              <a:t/>
            </a:r>
            <a:endParaRPr>
              <a:latin typeface="Arial"/>
              <a:ea typeface="Arial"/>
              <a:cs typeface="Arial"/>
              <a:sym typeface="Arial"/>
            </a:endParaRPr>
          </a:p>
          <a:p>
            <a:pPr indent="0" lvl="0" marL="0" rtl="0" algn="l">
              <a:lnSpc>
                <a:spcPct val="100000"/>
              </a:lnSpc>
              <a:spcBef>
                <a:spcPts val="0"/>
              </a:spcBef>
              <a:spcAft>
                <a:spcPts val="0"/>
              </a:spcAft>
              <a:buSzPts val="2800"/>
              <a:buNone/>
            </a:pPr>
            <a:r>
              <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grpSp>
        <p:nvGrpSpPr>
          <p:cNvPr id="924" name="Google Shape;924;p31"/>
          <p:cNvGrpSpPr/>
          <p:nvPr/>
        </p:nvGrpSpPr>
        <p:grpSpPr>
          <a:xfrm rot="-546322">
            <a:off x="897607" y="1747842"/>
            <a:ext cx="2817315" cy="2469552"/>
            <a:chOff x="2505075" y="4180600"/>
            <a:chExt cx="1092750" cy="957900"/>
          </a:xfrm>
        </p:grpSpPr>
        <p:sp>
          <p:nvSpPr>
            <p:cNvPr id="925" name="Google Shape;925;p31"/>
            <p:cNvSpPr/>
            <p:nvPr/>
          </p:nvSpPr>
          <p:spPr>
            <a:xfrm>
              <a:off x="2612200" y="4898650"/>
              <a:ext cx="984100" cy="235275"/>
            </a:xfrm>
            <a:custGeom>
              <a:rect b="b" l="l" r="r" t="t"/>
              <a:pathLst>
                <a:path extrusionOk="0" h="9411" w="39364">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31"/>
            <p:cNvSpPr/>
            <p:nvPr/>
          </p:nvSpPr>
          <p:spPr>
            <a:xfrm>
              <a:off x="2607825" y="4893625"/>
              <a:ext cx="990000" cy="244875"/>
            </a:xfrm>
            <a:custGeom>
              <a:rect b="b" l="l" r="r" t="t"/>
              <a:pathLst>
                <a:path extrusionOk="0" h="9795" w="3960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31"/>
            <p:cNvSpPr/>
            <p:nvPr/>
          </p:nvSpPr>
          <p:spPr>
            <a:xfrm>
              <a:off x="2508825" y="4184975"/>
              <a:ext cx="1038875" cy="879225"/>
            </a:xfrm>
            <a:custGeom>
              <a:rect b="b" l="l" r="r" t="t"/>
              <a:pathLst>
                <a:path extrusionOk="0" h="35169" w="41555">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31"/>
            <p:cNvSpPr/>
            <p:nvPr/>
          </p:nvSpPr>
          <p:spPr>
            <a:xfrm>
              <a:off x="2505075" y="4180600"/>
              <a:ext cx="1047650" cy="887125"/>
            </a:xfrm>
            <a:custGeom>
              <a:rect b="b" l="l" r="r" t="t"/>
              <a:pathLst>
                <a:path extrusionOk="0" h="35485" w="41906">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31"/>
            <p:cNvSpPr/>
            <p:nvPr/>
          </p:nvSpPr>
          <p:spPr>
            <a:xfrm>
              <a:off x="2849050" y="4283900"/>
              <a:ext cx="614675" cy="48350"/>
            </a:xfrm>
            <a:custGeom>
              <a:rect b="b" l="l" r="r" t="t"/>
              <a:pathLst>
                <a:path extrusionOk="0" h="1934" w="24587">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0" name="Google Shape;930;p31"/>
          <p:cNvSpPr txBox="1"/>
          <p:nvPr>
            <p:ph idx="1" type="subTitle"/>
          </p:nvPr>
        </p:nvSpPr>
        <p:spPr>
          <a:xfrm>
            <a:off x="3997025" y="1027450"/>
            <a:ext cx="4955700" cy="367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sz="1700">
                <a:latin typeface="Arial"/>
                <a:ea typeface="Arial"/>
                <a:cs typeface="Arial"/>
                <a:sym typeface="Arial"/>
              </a:rPr>
              <a:t>Each child has been given a reading book to keep at home which should </a:t>
            </a:r>
            <a:r>
              <a:rPr lang="en" sz="1700"/>
              <a:t>be brought into school and taken home every day.  They will also get a Library book to read for pleasure.</a:t>
            </a:r>
            <a:endParaRPr sz="1700">
              <a:latin typeface="Arial"/>
              <a:ea typeface="Arial"/>
              <a:cs typeface="Arial"/>
              <a:sym typeface="Arial"/>
            </a:endParaRPr>
          </a:p>
          <a:p>
            <a:pPr indent="0" lvl="0" marL="0" rtl="0" algn="l">
              <a:lnSpc>
                <a:spcPct val="100000"/>
              </a:lnSpc>
              <a:spcBef>
                <a:spcPts val="0"/>
              </a:spcBef>
              <a:spcAft>
                <a:spcPts val="0"/>
              </a:spcAft>
              <a:buSzPts val="2800"/>
              <a:buNone/>
            </a:pPr>
            <a:r>
              <a:t/>
            </a:r>
            <a:endParaRPr sz="1700">
              <a:latin typeface="Arial"/>
              <a:ea typeface="Arial"/>
              <a:cs typeface="Arial"/>
              <a:sym typeface="Arial"/>
            </a:endParaRPr>
          </a:p>
          <a:p>
            <a:pPr indent="0" lvl="0" marL="0" rtl="0" algn="l">
              <a:lnSpc>
                <a:spcPct val="100000"/>
              </a:lnSpc>
              <a:spcBef>
                <a:spcPts val="0"/>
              </a:spcBef>
              <a:spcAft>
                <a:spcPts val="0"/>
              </a:spcAft>
              <a:buSzPts val="2800"/>
              <a:buNone/>
            </a:pPr>
            <a:r>
              <a:rPr lang="en" sz="1700"/>
              <a:t>We will still be using GoRead (now called Boom) as our digital reading records and encourage your child (or an adult) to record their reading at home at least 3 times a week.  Boom will be monitored weekly to ensure that this is being completed.</a:t>
            </a:r>
            <a:endParaRPr sz="1700">
              <a:latin typeface="Arial"/>
              <a:ea typeface="Arial"/>
              <a:cs typeface="Arial"/>
              <a:sym typeface="Arial"/>
            </a:endParaRPr>
          </a:p>
          <a:p>
            <a:pPr indent="0" lvl="0" marL="0" rtl="0" algn="l">
              <a:lnSpc>
                <a:spcPct val="100000"/>
              </a:lnSpc>
              <a:spcBef>
                <a:spcPts val="0"/>
              </a:spcBef>
              <a:spcAft>
                <a:spcPts val="0"/>
              </a:spcAft>
              <a:buSzPts val="2800"/>
              <a:buNone/>
            </a:pPr>
            <a:r>
              <a:t/>
            </a:r>
            <a:endParaRPr sz="1700">
              <a:latin typeface="Arial"/>
              <a:ea typeface="Arial"/>
              <a:cs typeface="Arial"/>
              <a:sym typeface="Arial"/>
            </a:endParaRPr>
          </a:p>
          <a:p>
            <a:pPr indent="0" lvl="0" marL="0" rtl="0" algn="l">
              <a:lnSpc>
                <a:spcPct val="100000"/>
              </a:lnSpc>
              <a:spcBef>
                <a:spcPts val="0"/>
              </a:spcBef>
              <a:spcAft>
                <a:spcPts val="0"/>
              </a:spcAft>
              <a:buSzPts val="2800"/>
              <a:buNone/>
            </a:pPr>
            <a:r>
              <a:rPr lang="en" sz="1700">
                <a:latin typeface="Arial"/>
                <a:ea typeface="Arial"/>
                <a:cs typeface="Arial"/>
                <a:sym typeface="Arial"/>
              </a:rPr>
              <a:t>Whole class guided reading sessions focus on comprehension skills of retrieval, inference, summarising and predicting.  Vocabulary is also a key aspect of these lessons.</a:t>
            </a:r>
            <a:endParaRPr sz="1700">
              <a:latin typeface="Arial"/>
              <a:ea typeface="Arial"/>
              <a:cs typeface="Arial"/>
              <a:sym typeface="Arial"/>
            </a:endParaRPr>
          </a:p>
          <a:p>
            <a:pPr indent="0" lvl="0" marL="0" rtl="0" algn="l">
              <a:lnSpc>
                <a:spcPct val="100000"/>
              </a:lnSpc>
              <a:spcBef>
                <a:spcPts val="0"/>
              </a:spcBef>
              <a:spcAft>
                <a:spcPts val="0"/>
              </a:spcAft>
              <a:buSzPts val="2800"/>
              <a:buNone/>
            </a:pPr>
            <a:r>
              <a:t/>
            </a:r>
            <a:endParaRPr>
              <a:latin typeface="Arial"/>
              <a:ea typeface="Arial"/>
              <a:cs typeface="Arial"/>
              <a:sym typeface="Arial"/>
            </a:endParaRPr>
          </a:p>
          <a:p>
            <a:pPr indent="0" lvl="0" marL="0" rtl="0" algn="l">
              <a:lnSpc>
                <a:spcPct val="100000"/>
              </a:lnSpc>
              <a:spcBef>
                <a:spcPts val="0"/>
              </a:spcBef>
              <a:spcAft>
                <a:spcPts val="0"/>
              </a:spcAft>
              <a:buSzPts val="2800"/>
              <a:buNone/>
            </a:pPr>
            <a:r>
              <a:t/>
            </a:r>
            <a:endParaRPr>
              <a:latin typeface="Arial"/>
              <a:ea typeface="Arial"/>
              <a:cs typeface="Arial"/>
              <a:sym typeface="Arial"/>
            </a:endParaRPr>
          </a:p>
        </p:txBody>
      </p:sp>
      <p:sp>
        <p:nvSpPr>
          <p:cNvPr id="931" name="Google Shape;931;p31"/>
          <p:cNvSpPr txBox="1"/>
          <p:nvPr/>
        </p:nvSpPr>
        <p:spPr>
          <a:xfrm rot="-546196">
            <a:off x="1848965" y="2572092"/>
            <a:ext cx="1621220" cy="70760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lang="en" sz="2800">
                <a:solidFill>
                  <a:schemeClr val="dk1"/>
                </a:solidFill>
              </a:rPr>
              <a:t>Year 6 </a:t>
            </a:r>
            <a:r>
              <a:rPr b="1" i="0" lang="en" sz="2800" u="none" cap="none" strike="noStrike">
                <a:solidFill>
                  <a:schemeClr val="dk1"/>
                </a:solidFill>
                <a:latin typeface="Arial"/>
                <a:ea typeface="Arial"/>
                <a:cs typeface="Arial"/>
                <a:sym typeface="Arial"/>
              </a:rPr>
              <a:t>Reading</a:t>
            </a:r>
            <a:endParaRPr b="1" i="0" sz="2800" u="none" cap="none" strike="noStrike">
              <a:solidFill>
                <a:schemeClr val="dk1"/>
              </a:solidFill>
              <a:latin typeface="Arial"/>
              <a:ea typeface="Arial"/>
              <a:cs typeface="Arial"/>
              <a:sym typeface="Arial"/>
            </a:endParaRPr>
          </a:p>
        </p:txBody>
      </p:sp>
      <p:grpSp>
        <p:nvGrpSpPr>
          <p:cNvPr id="932" name="Google Shape;932;p31"/>
          <p:cNvGrpSpPr/>
          <p:nvPr/>
        </p:nvGrpSpPr>
        <p:grpSpPr>
          <a:xfrm rot="-974667">
            <a:off x="1405175" y="2472660"/>
            <a:ext cx="503546" cy="1101252"/>
            <a:chOff x="5870175" y="1498275"/>
            <a:chExt cx="364450" cy="797050"/>
          </a:xfrm>
        </p:grpSpPr>
        <p:sp>
          <p:nvSpPr>
            <p:cNvPr id="933" name="Google Shape;933;p31"/>
            <p:cNvSpPr/>
            <p:nvPr/>
          </p:nvSpPr>
          <p:spPr>
            <a:xfrm>
              <a:off x="5870175" y="2109075"/>
              <a:ext cx="219475" cy="186250"/>
            </a:xfrm>
            <a:custGeom>
              <a:rect b="b" l="l" r="r" t="t"/>
              <a:pathLst>
                <a:path extrusionOk="0" h="7450" w="8779">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1"/>
            <p:cNvSpPr/>
            <p:nvPr/>
          </p:nvSpPr>
          <p:spPr>
            <a:xfrm>
              <a:off x="5906500" y="1498275"/>
              <a:ext cx="328125" cy="569175"/>
            </a:xfrm>
            <a:custGeom>
              <a:rect b="b" l="l" r="r" t="t"/>
              <a:pathLst>
                <a:path extrusionOk="0" h="22767" w="13125">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5" name="Google Shape;935;p31"/>
          <p:cNvSpPr/>
          <p:nvPr/>
        </p:nvSpPr>
        <p:spPr>
          <a:xfrm rot="-1036824">
            <a:off x="2886650" y="901152"/>
            <a:ext cx="932333" cy="512408"/>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6" name="Google Shape;936;p31"/>
          <p:cNvGrpSpPr/>
          <p:nvPr/>
        </p:nvGrpSpPr>
        <p:grpSpPr>
          <a:xfrm rot="-8593293">
            <a:off x="48529" y="-510566"/>
            <a:ext cx="2429476" cy="1577941"/>
            <a:chOff x="5118990" y="4122087"/>
            <a:chExt cx="1882464" cy="1222659"/>
          </a:xfrm>
        </p:grpSpPr>
        <p:sp>
          <p:nvSpPr>
            <p:cNvPr id="937" name="Google Shape;937;p31"/>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31"/>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31"/>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31"/>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31"/>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31"/>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31"/>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31"/>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31"/>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1"/>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31"/>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31"/>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31"/>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31"/>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31"/>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2" name="Google Shape;952;p31"/>
          <p:cNvGrpSpPr/>
          <p:nvPr/>
        </p:nvGrpSpPr>
        <p:grpSpPr>
          <a:xfrm>
            <a:off x="4753695" y="4698872"/>
            <a:ext cx="2433812" cy="320922"/>
            <a:chOff x="1394800" y="3522000"/>
            <a:chExt cx="1048650" cy="138275"/>
          </a:xfrm>
        </p:grpSpPr>
        <p:sp>
          <p:nvSpPr>
            <p:cNvPr id="953" name="Google Shape;953;p31"/>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1"/>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1"/>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1"/>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31"/>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31"/>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1"/>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1"/>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1"/>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grpSp>
        <p:nvGrpSpPr>
          <p:cNvPr id="966" name="Google Shape;966;p32"/>
          <p:cNvGrpSpPr/>
          <p:nvPr/>
        </p:nvGrpSpPr>
        <p:grpSpPr>
          <a:xfrm>
            <a:off x="5813495" y="294120"/>
            <a:ext cx="2798301" cy="176025"/>
            <a:chOff x="4345425" y="2175475"/>
            <a:chExt cx="800750" cy="176025"/>
          </a:xfrm>
        </p:grpSpPr>
        <p:sp>
          <p:nvSpPr>
            <p:cNvPr id="967" name="Google Shape;967;p3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3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9" name="Google Shape;969;p32"/>
          <p:cNvGrpSpPr/>
          <p:nvPr/>
        </p:nvGrpSpPr>
        <p:grpSpPr>
          <a:xfrm>
            <a:off x="6143507" y="601798"/>
            <a:ext cx="2235214" cy="176025"/>
            <a:chOff x="4345425" y="2175475"/>
            <a:chExt cx="800750" cy="176025"/>
          </a:xfrm>
        </p:grpSpPr>
        <p:sp>
          <p:nvSpPr>
            <p:cNvPr id="970" name="Google Shape;970;p3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2" name="Google Shape;972;p32"/>
          <p:cNvGrpSpPr/>
          <p:nvPr/>
        </p:nvGrpSpPr>
        <p:grpSpPr>
          <a:xfrm rot="137243">
            <a:off x="6864482" y="906740"/>
            <a:ext cx="1247922" cy="176039"/>
            <a:chOff x="4345425" y="2175475"/>
            <a:chExt cx="800750" cy="176025"/>
          </a:xfrm>
        </p:grpSpPr>
        <p:sp>
          <p:nvSpPr>
            <p:cNvPr id="973" name="Google Shape;973;p3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3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5" name="Google Shape;975;p32"/>
          <p:cNvSpPr txBox="1"/>
          <p:nvPr>
            <p:ph type="title"/>
          </p:nvPr>
        </p:nvSpPr>
        <p:spPr>
          <a:xfrm>
            <a:off x="5377075" y="141900"/>
            <a:ext cx="3109500" cy="1338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3000"/>
              <a:buNone/>
            </a:pPr>
            <a:r>
              <a:rPr lang="en"/>
              <a:t>BEHAVIOUR</a:t>
            </a:r>
            <a:endParaRPr/>
          </a:p>
          <a:p>
            <a:pPr indent="0" lvl="0" marL="0" rtl="0" algn="r">
              <a:lnSpc>
                <a:spcPct val="100000"/>
              </a:lnSpc>
              <a:spcBef>
                <a:spcPts val="0"/>
              </a:spcBef>
              <a:spcAft>
                <a:spcPts val="0"/>
              </a:spcAft>
              <a:buSzPts val="3000"/>
              <a:buNone/>
            </a:pPr>
            <a:r>
              <a:rPr lang="en"/>
              <a:t>Growth Mindset</a:t>
            </a:r>
            <a:endParaRPr/>
          </a:p>
        </p:txBody>
      </p:sp>
      <p:sp>
        <p:nvSpPr>
          <p:cNvPr id="976" name="Google Shape;976;p32"/>
          <p:cNvSpPr txBox="1"/>
          <p:nvPr>
            <p:ph idx="1" type="subTitle"/>
          </p:nvPr>
        </p:nvSpPr>
        <p:spPr>
          <a:xfrm>
            <a:off x="4641125" y="1107650"/>
            <a:ext cx="4287900" cy="271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lang="en" sz="1800"/>
              <a:t>*Class rules linked to the responsibilities and expectations of Year 6.</a:t>
            </a:r>
            <a:endParaRPr b="1" sz="1800"/>
          </a:p>
          <a:p>
            <a:pPr indent="0" lvl="0" marL="0" rtl="0" algn="l">
              <a:lnSpc>
                <a:spcPct val="100000"/>
              </a:lnSpc>
              <a:spcBef>
                <a:spcPts val="0"/>
              </a:spcBef>
              <a:spcAft>
                <a:spcPts val="0"/>
              </a:spcAft>
              <a:buSzPts val="1600"/>
              <a:buNone/>
            </a:pPr>
            <a:r>
              <a:rPr b="1" lang="en" sz="1800"/>
              <a:t>*St Bernadette Values </a:t>
            </a:r>
            <a:endParaRPr b="1" sz="1800"/>
          </a:p>
          <a:p>
            <a:pPr indent="0" lvl="0" marL="0" rtl="0" algn="l">
              <a:lnSpc>
                <a:spcPct val="100000"/>
              </a:lnSpc>
              <a:spcBef>
                <a:spcPts val="0"/>
              </a:spcBef>
              <a:spcAft>
                <a:spcPts val="0"/>
              </a:spcAft>
              <a:buSzPts val="1600"/>
              <a:buNone/>
            </a:pPr>
            <a:r>
              <a:rPr b="1" lang="en" sz="1800"/>
              <a:t>  (The 5 Bees)</a:t>
            </a:r>
            <a:endParaRPr b="1" sz="1800"/>
          </a:p>
          <a:p>
            <a:pPr indent="0" lvl="0" marL="0" rtl="0" algn="l">
              <a:lnSpc>
                <a:spcPct val="100000"/>
              </a:lnSpc>
              <a:spcBef>
                <a:spcPts val="0"/>
              </a:spcBef>
              <a:spcAft>
                <a:spcPts val="0"/>
              </a:spcAft>
              <a:buSzPts val="1600"/>
              <a:buNone/>
            </a:pPr>
            <a:r>
              <a:rPr b="1" lang="en" sz="1800"/>
              <a:t>*Positive rewards - marble jar, merits, house points, Roll of Honour</a:t>
            </a:r>
            <a:endParaRPr b="1" sz="1800"/>
          </a:p>
          <a:p>
            <a:pPr indent="0" lvl="0" marL="0" rtl="0" algn="l">
              <a:lnSpc>
                <a:spcPct val="100000"/>
              </a:lnSpc>
              <a:spcBef>
                <a:spcPts val="0"/>
              </a:spcBef>
              <a:spcAft>
                <a:spcPts val="0"/>
              </a:spcAft>
              <a:buSzPts val="1600"/>
              <a:buNone/>
            </a:pPr>
            <a:r>
              <a:rPr b="1" lang="en" sz="1800"/>
              <a:t>*Good to be Green behaviour system - Gold Cards</a:t>
            </a:r>
            <a:endParaRPr b="1" sz="1800"/>
          </a:p>
        </p:txBody>
      </p:sp>
      <p:grpSp>
        <p:nvGrpSpPr>
          <p:cNvPr id="977" name="Google Shape;977;p32"/>
          <p:cNvGrpSpPr/>
          <p:nvPr/>
        </p:nvGrpSpPr>
        <p:grpSpPr>
          <a:xfrm>
            <a:off x="4268956" y="1361450"/>
            <a:ext cx="428976" cy="1173468"/>
            <a:chOff x="3443472" y="1907731"/>
            <a:chExt cx="454327" cy="1325503"/>
          </a:xfrm>
        </p:grpSpPr>
        <p:sp>
          <p:nvSpPr>
            <p:cNvPr id="978" name="Google Shape;978;p32"/>
            <p:cNvSpPr/>
            <p:nvPr/>
          </p:nvSpPr>
          <p:spPr>
            <a:xfrm>
              <a:off x="3456297" y="1920208"/>
              <a:ext cx="427196" cy="1302484"/>
            </a:xfrm>
            <a:custGeom>
              <a:rect b="b" l="l" r="r" t="t"/>
              <a:pathLst>
                <a:path extrusionOk="0" h="20879" w="7495">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32"/>
            <p:cNvSpPr/>
            <p:nvPr/>
          </p:nvSpPr>
          <p:spPr>
            <a:xfrm>
              <a:off x="3443472" y="1907731"/>
              <a:ext cx="454327" cy="1325503"/>
            </a:xfrm>
            <a:custGeom>
              <a:rect b="b" l="l" r="r" t="t"/>
              <a:pathLst>
                <a:path extrusionOk="0" h="21248" w="7971">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0" name="Google Shape;980;p32"/>
          <p:cNvGrpSpPr/>
          <p:nvPr/>
        </p:nvGrpSpPr>
        <p:grpSpPr>
          <a:xfrm rot="-108528">
            <a:off x="962425" y="2100675"/>
            <a:ext cx="391000" cy="1284182"/>
            <a:chOff x="1276425" y="1928068"/>
            <a:chExt cx="378577" cy="1391130"/>
          </a:xfrm>
        </p:grpSpPr>
        <p:sp>
          <p:nvSpPr>
            <p:cNvPr id="981" name="Google Shape;981;p32"/>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32"/>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3" name="Google Shape;983;p32"/>
          <p:cNvSpPr/>
          <p:nvPr/>
        </p:nvSpPr>
        <p:spPr>
          <a:xfrm rot="-1160172">
            <a:off x="860373" y="4300075"/>
            <a:ext cx="251710" cy="574784"/>
          </a:xfrm>
          <a:custGeom>
            <a:rect b="b" l="l" r="r" t="t"/>
            <a:pathLst>
              <a:path extrusionOk="0" h="18686" w="8183">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4" name="Google Shape;984;p32"/>
          <p:cNvGrpSpPr/>
          <p:nvPr/>
        </p:nvGrpSpPr>
        <p:grpSpPr>
          <a:xfrm rot="-525446">
            <a:off x="637049" y="502313"/>
            <a:ext cx="1299940" cy="282304"/>
            <a:chOff x="256250" y="3704650"/>
            <a:chExt cx="960300" cy="231700"/>
          </a:xfrm>
        </p:grpSpPr>
        <p:sp>
          <p:nvSpPr>
            <p:cNvPr id="985" name="Google Shape;985;p32"/>
            <p:cNvSpPr/>
            <p:nvPr/>
          </p:nvSpPr>
          <p:spPr>
            <a:xfrm>
              <a:off x="256250" y="3704650"/>
              <a:ext cx="960300" cy="231700"/>
            </a:xfrm>
            <a:custGeom>
              <a:rect b="b" l="l" r="r" t="t"/>
              <a:pathLst>
                <a:path extrusionOk="0" h="9268" w="38412">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32"/>
            <p:cNvSpPr/>
            <p:nvPr/>
          </p:nvSpPr>
          <p:spPr>
            <a:xfrm>
              <a:off x="410575" y="3737725"/>
              <a:ext cx="82550" cy="111100"/>
            </a:xfrm>
            <a:custGeom>
              <a:rect b="b" l="l" r="r" t="t"/>
              <a:pathLst>
                <a:path extrusionOk="0" h="4444" w="3302">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32"/>
            <p:cNvSpPr/>
            <p:nvPr/>
          </p:nvSpPr>
          <p:spPr>
            <a:xfrm>
              <a:off x="410475" y="3741550"/>
              <a:ext cx="110550" cy="170650"/>
            </a:xfrm>
            <a:custGeom>
              <a:rect b="b" l="l" r="r" t="t"/>
              <a:pathLst>
                <a:path extrusionOk="0" h="6826" w="4422">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2"/>
            <p:cNvSpPr/>
            <p:nvPr/>
          </p:nvSpPr>
          <p:spPr>
            <a:xfrm>
              <a:off x="637600" y="3774725"/>
              <a:ext cx="127450" cy="106275"/>
            </a:xfrm>
            <a:custGeom>
              <a:rect b="b" l="l" r="r" t="t"/>
              <a:pathLst>
                <a:path extrusionOk="0" h="4251" w="5098">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2"/>
            <p:cNvSpPr/>
            <p:nvPr/>
          </p:nvSpPr>
          <p:spPr>
            <a:xfrm>
              <a:off x="591525" y="3766150"/>
              <a:ext cx="149800" cy="124650"/>
            </a:xfrm>
            <a:custGeom>
              <a:rect b="b" l="l" r="r" t="t"/>
              <a:pathLst>
                <a:path extrusionOk="0" h="4986" w="5992">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2"/>
            <p:cNvSpPr/>
            <p:nvPr/>
          </p:nvSpPr>
          <p:spPr>
            <a:xfrm>
              <a:off x="728000" y="3762075"/>
              <a:ext cx="203275" cy="87025"/>
            </a:xfrm>
            <a:custGeom>
              <a:rect b="b" l="l" r="r" t="t"/>
              <a:pathLst>
                <a:path extrusionOk="0" h="3481" w="8131">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32"/>
            <p:cNvSpPr/>
            <p:nvPr/>
          </p:nvSpPr>
          <p:spPr>
            <a:xfrm>
              <a:off x="741825" y="3746825"/>
              <a:ext cx="189025" cy="110200"/>
            </a:xfrm>
            <a:custGeom>
              <a:rect b="b" l="l" r="r" t="t"/>
              <a:pathLst>
                <a:path extrusionOk="0" h="4408" w="7561">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2"/>
            <p:cNvSpPr/>
            <p:nvPr/>
          </p:nvSpPr>
          <p:spPr>
            <a:xfrm>
              <a:off x="957900" y="3719375"/>
              <a:ext cx="151775" cy="124900"/>
            </a:xfrm>
            <a:custGeom>
              <a:rect b="b" l="l" r="r" t="t"/>
              <a:pathLst>
                <a:path extrusionOk="0" h="4996" w="6071">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93" name="Google Shape;993;p32"/>
          <p:cNvPicPr preferRelativeResize="0"/>
          <p:nvPr/>
        </p:nvPicPr>
        <p:blipFill rotWithShape="1">
          <a:blip r:embed="rId3">
            <a:alphaModFix/>
          </a:blip>
          <a:srcRect b="7679" l="0" r="0" t="3840"/>
          <a:stretch/>
        </p:blipFill>
        <p:spPr>
          <a:xfrm>
            <a:off x="885425" y="923425"/>
            <a:ext cx="3622550" cy="2467400"/>
          </a:xfrm>
          <a:prstGeom prst="rect">
            <a:avLst/>
          </a:prstGeom>
          <a:noFill/>
          <a:ln>
            <a:noFill/>
          </a:ln>
        </p:spPr>
      </p:pic>
      <p:pic>
        <p:nvPicPr>
          <p:cNvPr id="994" name="Google Shape;994;p32"/>
          <p:cNvPicPr preferRelativeResize="0"/>
          <p:nvPr/>
        </p:nvPicPr>
        <p:blipFill rotWithShape="1">
          <a:blip r:embed="rId4">
            <a:alphaModFix/>
          </a:blip>
          <a:srcRect b="46744" l="25592" r="13962" t="29532"/>
          <a:stretch/>
        </p:blipFill>
        <p:spPr>
          <a:xfrm>
            <a:off x="828400" y="3658922"/>
            <a:ext cx="7097500" cy="148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grpSp>
        <p:nvGrpSpPr>
          <p:cNvPr id="999" name="Google Shape;999;p33"/>
          <p:cNvGrpSpPr/>
          <p:nvPr/>
        </p:nvGrpSpPr>
        <p:grpSpPr>
          <a:xfrm rot="807115">
            <a:off x="7274931" y="811727"/>
            <a:ext cx="1361493" cy="1602163"/>
            <a:chOff x="1857000" y="3245400"/>
            <a:chExt cx="1233825" cy="1186575"/>
          </a:xfrm>
        </p:grpSpPr>
        <p:sp>
          <p:nvSpPr>
            <p:cNvPr id="1000" name="Google Shape;1000;p33"/>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3"/>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3"/>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3"/>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3"/>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33"/>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6" name="Google Shape;1006;p33"/>
          <p:cNvSpPr txBox="1"/>
          <p:nvPr>
            <p:ph type="title"/>
          </p:nvPr>
        </p:nvSpPr>
        <p:spPr>
          <a:xfrm>
            <a:off x="684125" y="73075"/>
            <a:ext cx="2808000" cy="755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2400"/>
              <a:buNone/>
            </a:pPr>
            <a:r>
              <a:rPr lang="en" sz="4100"/>
              <a:t>Homework</a:t>
            </a:r>
            <a:endParaRPr sz="4100"/>
          </a:p>
        </p:txBody>
      </p:sp>
      <p:sp>
        <p:nvSpPr>
          <p:cNvPr id="1007" name="Google Shape;1007;p33"/>
          <p:cNvSpPr txBox="1"/>
          <p:nvPr>
            <p:ph idx="1" type="body"/>
          </p:nvPr>
        </p:nvSpPr>
        <p:spPr>
          <a:xfrm>
            <a:off x="554100" y="742900"/>
            <a:ext cx="6427800" cy="41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latin typeface="Arial"/>
                <a:ea typeface="Arial"/>
                <a:cs typeface="Arial"/>
                <a:sym typeface="Arial"/>
              </a:rPr>
              <a:t>Homework will be posted on Google Classroom on Friday and due </a:t>
            </a:r>
            <a:r>
              <a:rPr lang="en"/>
              <a:t>to be completed </a:t>
            </a:r>
            <a:r>
              <a:rPr lang="en">
                <a:latin typeface="Arial"/>
                <a:ea typeface="Arial"/>
                <a:cs typeface="Arial"/>
                <a:sym typeface="Arial"/>
              </a:rPr>
              <a:t>by Wednesday. </a:t>
            </a:r>
            <a:endParaRPr/>
          </a:p>
          <a:p>
            <a:pPr indent="0" lvl="0" marL="0" rtl="0" algn="l">
              <a:lnSpc>
                <a:spcPct val="115000"/>
              </a:lnSpc>
              <a:spcBef>
                <a:spcPts val="1600"/>
              </a:spcBef>
              <a:spcAft>
                <a:spcPts val="0"/>
              </a:spcAft>
              <a:buSzPts val="1200"/>
              <a:buNone/>
            </a:pPr>
            <a:r>
              <a:rPr lang="en" u="sng"/>
              <a:t>Weekly:</a:t>
            </a:r>
            <a:endParaRPr u="sng"/>
          </a:p>
          <a:p>
            <a:pPr indent="-304800" lvl="0" marL="457200" rtl="0" algn="l">
              <a:lnSpc>
                <a:spcPct val="115000"/>
              </a:lnSpc>
              <a:spcBef>
                <a:spcPts val="1600"/>
              </a:spcBef>
              <a:spcAft>
                <a:spcPts val="0"/>
              </a:spcAft>
              <a:buSzPts val="1200"/>
              <a:buChar char="●"/>
            </a:pPr>
            <a:r>
              <a:rPr lang="en"/>
              <a:t>Maths - pre-teaching video to watch explaining what we will be learning next week.  Short follow up task to be completed to show what you have learnt.</a:t>
            </a:r>
            <a:endParaRPr/>
          </a:p>
          <a:p>
            <a:pPr indent="-304800" lvl="0" marL="457200" rtl="0" algn="l">
              <a:lnSpc>
                <a:spcPct val="115000"/>
              </a:lnSpc>
              <a:spcBef>
                <a:spcPts val="0"/>
              </a:spcBef>
              <a:spcAft>
                <a:spcPts val="0"/>
              </a:spcAft>
              <a:buSzPts val="1200"/>
              <a:buChar char="●"/>
            </a:pPr>
            <a:r>
              <a:rPr lang="en"/>
              <a:t>Spelling - Spelling Shed activity linked to common exception spellings or spelling rules taught in class</a:t>
            </a:r>
            <a:endParaRPr/>
          </a:p>
          <a:p>
            <a:pPr indent="0" lvl="0" marL="0" rtl="0" algn="l">
              <a:lnSpc>
                <a:spcPct val="115000"/>
              </a:lnSpc>
              <a:spcBef>
                <a:spcPts val="1600"/>
              </a:spcBef>
              <a:spcAft>
                <a:spcPts val="0"/>
              </a:spcAft>
              <a:buSzPts val="1200"/>
              <a:buNone/>
            </a:pPr>
            <a:r>
              <a:rPr lang="en" u="sng"/>
              <a:t>Every half term:</a:t>
            </a:r>
            <a:endParaRPr u="sng"/>
          </a:p>
          <a:p>
            <a:pPr indent="-304800" lvl="0" marL="457200" rtl="0" algn="l">
              <a:lnSpc>
                <a:spcPct val="115000"/>
              </a:lnSpc>
              <a:spcBef>
                <a:spcPts val="1600"/>
              </a:spcBef>
              <a:spcAft>
                <a:spcPts val="0"/>
              </a:spcAft>
              <a:buSzPts val="1200"/>
              <a:buChar char="●"/>
            </a:pPr>
            <a:r>
              <a:rPr lang="en"/>
              <a:t>Topic - project/task linked to current topic</a:t>
            </a:r>
            <a:endParaRPr/>
          </a:p>
          <a:p>
            <a:pPr indent="-304800" lvl="0" marL="457200" rtl="0" algn="l">
              <a:lnSpc>
                <a:spcPct val="115000"/>
              </a:lnSpc>
              <a:spcBef>
                <a:spcPts val="0"/>
              </a:spcBef>
              <a:spcAft>
                <a:spcPts val="0"/>
              </a:spcAft>
              <a:buSzPts val="1200"/>
              <a:buChar char="●"/>
            </a:pPr>
            <a:r>
              <a:rPr lang="en"/>
              <a:t>RE - task/activity</a:t>
            </a:r>
            <a:endParaRPr/>
          </a:p>
          <a:p>
            <a:pPr indent="-304800" lvl="0" marL="457200" rtl="0" algn="l">
              <a:lnSpc>
                <a:spcPct val="115000"/>
              </a:lnSpc>
              <a:spcBef>
                <a:spcPts val="0"/>
              </a:spcBef>
              <a:spcAft>
                <a:spcPts val="0"/>
              </a:spcAft>
              <a:buSzPts val="1200"/>
              <a:buChar char="●"/>
            </a:pPr>
            <a:r>
              <a:rPr lang="en"/>
              <a:t>Writing task to complete on paper</a:t>
            </a:r>
            <a:endParaRPr/>
          </a:p>
          <a:p>
            <a:pPr indent="0" lvl="0" marL="0" rtl="0" algn="l">
              <a:lnSpc>
                <a:spcPct val="115000"/>
              </a:lnSpc>
              <a:spcBef>
                <a:spcPts val="1600"/>
              </a:spcBef>
              <a:spcAft>
                <a:spcPts val="0"/>
              </a:spcAft>
              <a:buSzPts val="1200"/>
              <a:buNone/>
            </a:pPr>
            <a:r>
              <a:t/>
            </a:r>
            <a:endParaRPr sz="1700">
              <a:latin typeface="Arial"/>
              <a:ea typeface="Arial"/>
              <a:cs typeface="Arial"/>
              <a:sym typeface="Arial"/>
            </a:endParaRPr>
          </a:p>
          <a:p>
            <a:pPr indent="0" lvl="0" marL="0" rtl="0" algn="l">
              <a:lnSpc>
                <a:spcPct val="115000"/>
              </a:lnSpc>
              <a:spcBef>
                <a:spcPts val="1600"/>
              </a:spcBef>
              <a:spcAft>
                <a:spcPts val="0"/>
              </a:spcAft>
              <a:buSzPts val="1200"/>
              <a:buNone/>
            </a:pPr>
            <a:r>
              <a:t/>
            </a:r>
            <a:endParaRPr sz="1700">
              <a:latin typeface="Arial"/>
              <a:ea typeface="Arial"/>
              <a:cs typeface="Arial"/>
              <a:sym typeface="Arial"/>
            </a:endParaRPr>
          </a:p>
          <a:p>
            <a:pPr indent="0" lvl="0" marL="0" rtl="0" algn="l">
              <a:lnSpc>
                <a:spcPct val="115000"/>
              </a:lnSpc>
              <a:spcBef>
                <a:spcPts val="1600"/>
              </a:spcBef>
              <a:spcAft>
                <a:spcPts val="1600"/>
              </a:spcAft>
              <a:buSzPts val="1200"/>
              <a:buNone/>
            </a:pPr>
            <a:r>
              <a:t/>
            </a:r>
            <a:endParaRPr sz="1700">
              <a:latin typeface="Arial"/>
              <a:ea typeface="Arial"/>
              <a:cs typeface="Arial"/>
              <a:sym typeface="Arial"/>
            </a:endParaRPr>
          </a:p>
        </p:txBody>
      </p:sp>
      <p:grpSp>
        <p:nvGrpSpPr>
          <p:cNvPr id="1008" name="Google Shape;1008;p33"/>
          <p:cNvGrpSpPr/>
          <p:nvPr/>
        </p:nvGrpSpPr>
        <p:grpSpPr>
          <a:xfrm rot="2551256">
            <a:off x="7474675" y="826297"/>
            <a:ext cx="795206" cy="1639100"/>
            <a:chOff x="2946667" y="3613768"/>
            <a:chExt cx="640047" cy="1096482"/>
          </a:xfrm>
        </p:grpSpPr>
        <p:sp>
          <p:nvSpPr>
            <p:cNvPr id="1009" name="Google Shape;1009;p33"/>
            <p:cNvSpPr/>
            <p:nvPr/>
          </p:nvSpPr>
          <p:spPr>
            <a:xfrm rot="1150281">
              <a:off x="3079389" y="3651109"/>
              <a:ext cx="374604" cy="871569"/>
            </a:xfrm>
            <a:custGeom>
              <a:rect b="b" l="l" r="r" t="t"/>
              <a:pathLst>
                <a:path extrusionOk="0" h="26989" w="1160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3"/>
            <p:cNvSpPr/>
            <p:nvPr/>
          </p:nvSpPr>
          <p:spPr>
            <a:xfrm>
              <a:off x="3380325" y="3719775"/>
              <a:ext cx="23925" cy="52975"/>
            </a:xfrm>
            <a:custGeom>
              <a:rect b="b" l="l" r="r" t="t"/>
              <a:pathLst>
                <a:path extrusionOk="0" h="2119" w="957">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3"/>
            <p:cNvSpPr/>
            <p:nvPr/>
          </p:nvSpPr>
          <p:spPr>
            <a:xfrm>
              <a:off x="3385800" y="3742450"/>
              <a:ext cx="10225" cy="27275"/>
            </a:xfrm>
            <a:custGeom>
              <a:rect b="b" l="l" r="r" t="t"/>
              <a:pathLst>
                <a:path extrusionOk="0" h="1091" w="409">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3"/>
            <p:cNvSpPr/>
            <p:nvPr/>
          </p:nvSpPr>
          <p:spPr>
            <a:xfrm>
              <a:off x="3397550" y="3877700"/>
              <a:ext cx="60275" cy="34650"/>
            </a:xfrm>
            <a:custGeom>
              <a:rect b="b" l="l" r="r" t="t"/>
              <a:pathLst>
                <a:path extrusionOk="0" h="1386" w="2411">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3"/>
            <p:cNvSpPr/>
            <p:nvPr/>
          </p:nvSpPr>
          <p:spPr>
            <a:xfrm>
              <a:off x="3423800" y="3854950"/>
              <a:ext cx="38375" cy="26000"/>
            </a:xfrm>
            <a:custGeom>
              <a:rect b="b" l="l" r="r" t="t"/>
              <a:pathLst>
                <a:path extrusionOk="0" h="1040" w="1535">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3"/>
            <p:cNvSpPr/>
            <p:nvPr/>
          </p:nvSpPr>
          <p:spPr>
            <a:xfrm>
              <a:off x="3449275" y="3833800"/>
              <a:ext cx="18725" cy="17825"/>
            </a:xfrm>
            <a:custGeom>
              <a:rect b="b" l="l" r="r" t="t"/>
              <a:pathLst>
                <a:path extrusionOk="0" h="713" w="749">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3"/>
            <p:cNvSpPr/>
            <p:nvPr/>
          </p:nvSpPr>
          <p:spPr>
            <a:xfrm>
              <a:off x="3108375" y="4434875"/>
              <a:ext cx="173600" cy="275375"/>
            </a:xfrm>
            <a:custGeom>
              <a:rect b="b" l="l" r="r" t="t"/>
              <a:pathLst>
                <a:path extrusionOk="0" h="11015" w="6944">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6" name="Google Shape;1016;p33"/>
          <p:cNvGrpSpPr/>
          <p:nvPr/>
        </p:nvGrpSpPr>
        <p:grpSpPr>
          <a:xfrm flipH="1">
            <a:off x="841585" y="438613"/>
            <a:ext cx="2383432" cy="176025"/>
            <a:chOff x="4345425" y="2175475"/>
            <a:chExt cx="800750" cy="176025"/>
          </a:xfrm>
        </p:grpSpPr>
        <p:sp>
          <p:nvSpPr>
            <p:cNvPr id="1017" name="Google Shape;1017;p3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9" name="Google Shape;1019;p33"/>
          <p:cNvGrpSpPr/>
          <p:nvPr/>
        </p:nvGrpSpPr>
        <p:grpSpPr>
          <a:xfrm rot="674499">
            <a:off x="6339303" y="4009293"/>
            <a:ext cx="2690806" cy="640874"/>
            <a:chOff x="3809875" y="1963175"/>
            <a:chExt cx="1923600" cy="492150"/>
          </a:xfrm>
        </p:grpSpPr>
        <p:sp>
          <p:nvSpPr>
            <p:cNvPr id="1020" name="Google Shape;1020;p33"/>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3"/>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3"/>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3"/>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3"/>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3"/>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33"/>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33"/>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3"/>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3"/>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3"/>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1" name="Google Shape;1031;p33"/>
          <p:cNvGrpSpPr/>
          <p:nvPr/>
        </p:nvGrpSpPr>
        <p:grpSpPr>
          <a:xfrm rot="1386640">
            <a:off x="3753507" y="334714"/>
            <a:ext cx="806665" cy="421749"/>
            <a:chOff x="1822875" y="1377000"/>
            <a:chExt cx="548075" cy="286550"/>
          </a:xfrm>
        </p:grpSpPr>
        <p:sp>
          <p:nvSpPr>
            <p:cNvPr id="1032" name="Google Shape;1032;p33"/>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3"/>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3"/>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3"/>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3"/>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3"/>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3"/>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3"/>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3"/>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34"/>
          <p:cNvSpPr txBox="1"/>
          <p:nvPr>
            <p:ph type="title"/>
          </p:nvPr>
        </p:nvSpPr>
        <p:spPr>
          <a:xfrm>
            <a:off x="430325" y="1701850"/>
            <a:ext cx="2808000" cy="755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Isle of Wight</a:t>
            </a:r>
            <a:endParaRPr/>
          </a:p>
          <a:p>
            <a:pPr indent="0" lvl="0" marL="0" rtl="0" algn="ctr">
              <a:spcBef>
                <a:spcPts val="0"/>
              </a:spcBef>
              <a:spcAft>
                <a:spcPts val="0"/>
              </a:spcAft>
              <a:buNone/>
            </a:pPr>
            <a:r>
              <a:rPr lang="en" sz="4000"/>
              <a:t> 22nd May 2023</a:t>
            </a:r>
            <a:endParaRPr sz="4000"/>
          </a:p>
        </p:txBody>
      </p:sp>
      <p:sp>
        <p:nvSpPr>
          <p:cNvPr id="1046" name="Google Shape;1046;p34"/>
          <p:cNvSpPr txBox="1"/>
          <p:nvPr/>
        </p:nvSpPr>
        <p:spPr>
          <a:xfrm>
            <a:off x="5088500" y="10903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ighlight>
                  <a:srgbClr val="FFFFFF"/>
                </a:highlight>
                <a:latin typeface="Calibri"/>
                <a:ea typeface="Calibri"/>
                <a:cs typeface="Calibri"/>
                <a:sym typeface="Calibri"/>
                <a:hlinkClick r:id="rId3"/>
              </a:rPr>
              <a:t>https://www.calbournewatermill.co.uk/holiday-accommodation/luxury-eco-lodges/</a:t>
            </a:r>
            <a:endParaRPr/>
          </a:p>
        </p:txBody>
      </p:sp>
      <p:pic>
        <p:nvPicPr>
          <p:cNvPr id="1047" name="Google Shape;1047;p34"/>
          <p:cNvPicPr preferRelativeResize="0"/>
          <p:nvPr/>
        </p:nvPicPr>
        <p:blipFill>
          <a:blip r:embed="rId4">
            <a:alphaModFix/>
          </a:blip>
          <a:stretch>
            <a:fillRect/>
          </a:stretch>
        </p:blipFill>
        <p:spPr>
          <a:xfrm>
            <a:off x="3238325" y="1999050"/>
            <a:ext cx="5757350" cy="251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35"/>
          <p:cNvSpPr txBox="1"/>
          <p:nvPr>
            <p:ph type="title"/>
          </p:nvPr>
        </p:nvSpPr>
        <p:spPr>
          <a:xfrm>
            <a:off x="2576650" y="214075"/>
            <a:ext cx="3770100" cy="4887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4800"/>
              <a:buNone/>
            </a:pPr>
            <a:r>
              <a:rPr lang="en"/>
              <a:t>How you can support your child in Year 6</a:t>
            </a:r>
            <a:endParaRPr/>
          </a:p>
        </p:txBody>
      </p:sp>
      <p:grpSp>
        <p:nvGrpSpPr>
          <p:cNvPr id="1053" name="Google Shape;1053;p35"/>
          <p:cNvGrpSpPr/>
          <p:nvPr/>
        </p:nvGrpSpPr>
        <p:grpSpPr>
          <a:xfrm rot="340145">
            <a:off x="3532791" y="2015854"/>
            <a:ext cx="2078423" cy="585858"/>
            <a:chOff x="4345425" y="2175475"/>
            <a:chExt cx="800750" cy="176025"/>
          </a:xfrm>
        </p:grpSpPr>
        <p:sp>
          <p:nvSpPr>
            <p:cNvPr id="1054" name="Google Shape;1054;p3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6" name="Google Shape;1056;p35"/>
          <p:cNvSpPr txBox="1"/>
          <p:nvPr/>
        </p:nvSpPr>
        <p:spPr>
          <a:xfrm>
            <a:off x="3380550" y="2597600"/>
            <a:ext cx="23829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Ensure that your child reads regularly and for sustained periods at home and listen to them if possible.  Ensure </a:t>
            </a:r>
            <a:r>
              <a:rPr lang="en" sz="1600">
                <a:solidFill>
                  <a:schemeClr val="dk2"/>
                </a:solidFill>
              </a:rPr>
              <a:t>Boom</a:t>
            </a:r>
            <a:r>
              <a:rPr b="0" i="0" lang="en" sz="1600" u="none" cap="none" strike="noStrike">
                <a:solidFill>
                  <a:schemeClr val="dk2"/>
                </a:solidFill>
                <a:latin typeface="Arial"/>
                <a:ea typeface="Arial"/>
                <a:cs typeface="Arial"/>
                <a:sym typeface="Arial"/>
              </a:rPr>
              <a:t> is used.</a:t>
            </a:r>
            <a:endParaRPr b="0" i="0" sz="1600" u="none" cap="none" strike="noStrike">
              <a:solidFill>
                <a:schemeClr val="dk2"/>
              </a:solidFill>
              <a:latin typeface="Arial"/>
              <a:ea typeface="Arial"/>
              <a:cs typeface="Arial"/>
              <a:sym typeface="Arial"/>
            </a:endParaRPr>
          </a:p>
        </p:txBody>
      </p:sp>
      <p:sp>
        <p:nvSpPr>
          <p:cNvPr id="1057" name="Google Shape;1057;p35"/>
          <p:cNvSpPr txBox="1"/>
          <p:nvPr/>
        </p:nvSpPr>
        <p:spPr>
          <a:xfrm>
            <a:off x="3318900" y="2064875"/>
            <a:ext cx="25062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Reading</a:t>
            </a:r>
            <a:endParaRPr b="1" i="0" sz="2000" u="none" cap="none" strike="noStrike">
              <a:solidFill>
                <a:schemeClr val="dk1"/>
              </a:solidFill>
              <a:latin typeface="Arial"/>
              <a:ea typeface="Arial"/>
              <a:cs typeface="Arial"/>
              <a:sym typeface="Arial"/>
            </a:endParaRPr>
          </a:p>
        </p:txBody>
      </p:sp>
      <p:grpSp>
        <p:nvGrpSpPr>
          <p:cNvPr id="1058" name="Google Shape;1058;p35"/>
          <p:cNvGrpSpPr/>
          <p:nvPr/>
        </p:nvGrpSpPr>
        <p:grpSpPr>
          <a:xfrm rot="834041">
            <a:off x="1443633" y="2788265"/>
            <a:ext cx="1058935" cy="585362"/>
            <a:chOff x="4345425" y="2175475"/>
            <a:chExt cx="800750" cy="176025"/>
          </a:xfrm>
        </p:grpSpPr>
        <p:sp>
          <p:nvSpPr>
            <p:cNvPr id="1059" name="Google Shape;1059;p3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1" name="Google Shape;1061;p35"/>
          <p:cNvGrpSpPr/>
          <p:nvPr/>
        </p:nvGrpSpPr>
        <p:grpSpPr>
          <a:xfrm rot="834077">
            <a:off x="6602479" y="2807927"/>
            <a:ext cx="1195543" cy="585362"/>
            <a:chOff x="4345425" y="2175475"/>
            <a:chExt cx="800750" cy="176025"/>
          </a:xfrm>
        </p:grpSpPr>
        <p:sp>
          <p:nvSpPr>
            <p:cNvPr id="1062" name="Google Shape;1062;p3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4" name="Google Shape;1064;p35"/>
          <p:cNvSpPr txBox="1"/>
          <p:nvPr/>
        </p:nvSpPr>
        <p:spPr>
          <a:xfrm>
            <a:off x="5979450" y="3372979"/>
            <a:ext cx="23829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Help your child to be ready for their learning with the correct equipment, PE kit, water bottle, etc.</a:t>
            </a:r>
            <a:endParaRPr b="0" i="0" sz="1600" u="none" cap="none" strike="noStrike">
              <a:solidFill>
                <a:schemeClr val="dk2"/>
              </a:solidFill>
              <a:latin typeface="Arial"/>
              <a:ea typeface="Arial"/>
              <a:cs typeface="Arial"/>
              <a:sym typeface="Arial"/>
            </a:endParaRPr>
          </a:p>
        </p:txBody>
      </p:sp>
      <p:sp>
        <p:nvSpPr>
          <p:cNvPr id="1065" name="Google Shape;1065;p35"/>
          <p:cNvSpPr txBox="1"/>
          <p:nvPr/>
        </p:nvSpPr>
        <p:spPr>
          <a:xfrm>
            <a:off x="5917800" y="2840254"/>
            <a:ext cx="25062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Organisation</a:t>
            </a:r>
            <a:endParaRPr b="1" i="0" sz="2000" u="none" cap="none" strike="noStrike">
              <a:solidFill>
                <a:schemeClr val="dk1"/>
              </a:solidFill>
              <a:latin typeface="Arial"/>
              <a:ea typeface="Arial"/>
              <a:cs typeface="Arial"/>
              <a:sym typeface="Arial"/>
            </a:endParaRPr>
          </a:p>
        </p:txBody>
      </p:sp>
      <p:sp>
        <p:nvSpPr>
          <p:cNvPr id="1066" name="Google Shape;1066;p35"/>
          <p:cNvSpPr txBox="1"/>
          <p:nvPr/>
        </p:nvSpPr>
        <p:spPr>
          <a:xfrm>
            <a:off x="700300" y="3369775"/>
            <a:ext cx="25740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Support and encourage children to complete homework tasks to a high standard and on time.  If possible, complete over the weekend.</a:t>
            </a:r>
            <a:endParaRPr b="0" i="0" sz="1600" u="none" cap="none" strike="noStrike">
              <a:solidFill>
                <a:schemeClr val="dk2"/>
              </a:solidFill>
              <a:latin typeface="Arial"/>
              <a:ea typeface="Arial"/>
              <a:cs typeface="Arial"/>
              <a:sym typeface="Arial"/>
            </a:endParaRPr>
          </a:p>
        </p:txBody>
      </p:sp>
      <p:sp>
        <p:nvSpPr>
          <p:cNvPr id="1067" name="Google Shape;1067;p35"/>
          <p:cNvSpPr txBox="1"/>
          <p:nvPr/>
        </p:nvSpPr>
        <p:spPr>
          <a:xfrm>
            <a:off x="720000" y="2837054"/>
            <a:ext cx="25062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Homework</a:t>
            </a:r>
            <a:endParaRPr b="1" i="0" sz="2000" u="none" cap="none" strike="noStrike">
              <a:solidFill>
                <a:schemeClr val="dk1"/>
              </a:solidFill>
              <a:latin typeface="Arial"/>
              <a:ea typeface="Arial"/>
              <a:cs typeface="Arial"/>
              <a:sym typeface="Arial"/>
            </a:endParaRPr>
          </a:p>
        </p:txBody>
      </p:sp>
      <p:sp>
        <p:nvSpPr>
          <p:cNvPr id="1068" name="Google Shape;1068;p35"/>
          <p:cNvSpPr/>
          <p:nvPr/>
        </p:nvSpPr>
        <p:spPr>
          <a:xfrm>
            <a:off x="4323938" y="1443900"/>
            <a:ext cx="496125" cy="459050"/>
          </a:xfrm>
          <a:custGeom>
            <a:rect b="b" l="l" r="r" t="t"/>
            <a:pathLst>
              <a:path extrusionOk="0" h="18362" w="19845">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5"/>
          <p:cNvSpPr/>
          <p:nvPr/>
        </p:nvSpPr>
        <p:spPr>
          <a:xfrm>
            <a:off x="6952175" y="2219279"/>
            <a:ext cx="496125" cy="459050"/>
          </a:xfrm>
          <a:custGeom>
            <a:rect b="b" l="l" r="r" t="t"/>
            <a:pathLst>
              <a:path extrusionOk="0" h="18362" w="19845">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5"/>
          <p:cNvSpPr/>
          <p:nvPr/>
        </p:nvSpPr>
        <p:spPr>
          <a:xfrm>
            <a:off x="1695725" y="2216079"/>
            <a:ext cx="496125" cy="459050"/>
          </a:xfrm>
          <a:custGeom>
            <a:rect b="b" l="l" r="r" t="t"/>
            <a:pathLst>
              <a:path extrusionOk="0" h="18362" w="19845">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1" name="Google Shape;1071;p35"/>
          <p:cNvGrpSpPr/>
          <p:nvPr/>
        </p:nvGrpSpPr>
        <p:grpSpPr>
          <a:xfrm flipH="1">
            <a:off x="3018953" y="472596"/>
            <a:ext cx="2806148" cy="424255"/>
            <a:chOff x="4345425" y="2175475"/>
            <a:chExt cx="800750" cy="176025"/>
          </a:xfrm>
        </p:grpSpPr>
        <p:sp>
          <p:nvSpPr>
            <p:cNvPr id="1072" name="Google Shape;1072;p3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4" name="Google Shape;1074;p35"/>
          <p:cNvGrpSpPr/>
          <p:nvPr/>
        </p:nvGrpSpPr>
        <p:grpSpPr>
          <a:xfrm>
            <a:off x="-152797" y="472609"/>
            <a:ext cx="1745583" cy="230173"/>
            <a:chOff x="1394800" y="3522000"/>
            <a:chExt cx="1048650" cy="138275"/>
          </a:xfrm>
        </p:grpSpPr>
        <p:sp>
          <p:nvSpPr>
            <p:cNvPr id="1075" name="Google Shape;1075;p35"/>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5"/>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5"/>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5"/>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5"/>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5"/>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5"/>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5"/>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5"/>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4" name="Google Shape;1084;p35"/>
          <p:cNvGrpSpPr/>
          <p:nvPr/>
        </p:nvGrpSpPr>
        <p:grpSpPr>
          <a:xfrm>
            <a:off x="4172018" y="4196675"/>
            <a:ext cx="806657" cy="421744"/>
            <a:chOff x="1822875" y="1377000"/>
            <a:chExt cx="548075" cy="286550"/>
          </a:xfrm>
        </p:grpSpPr>
        <p:sp>
          <p:nvSpPr>
            <p:cNvPr id="1085" name="Google Shape;1085;p35"/>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5"/>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5"/>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5"/>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5"/>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5"/>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5"/>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5"/>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5"/>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